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6" r:id="rId5"/>
  </p:sldMasterIdLst>
  <p:notesMasterIdLst>
    <p:notesMasterId r:id="rId30"/>
  </p:notesMasterIdLst>
  <p:sldIdLst>
    <p:sldId id="371" r:id="rId6"/>
    <p:sldId id="260" r:id="rId7"/>
    <p:sldId id="315" r:id="rId8"/>
    <p:sldId id="322" r:id="rId9"/>
    <p:sldId id="327" r:id="rId10"/>
    <p:sldId id="324" r:id="rId11"/>
    <p:sldId id="332" r:id="rId12"/>
    <p:sldId id="311" r:id="rId13"/>
    <p:sldId id="328" r:id="rId14"/>
    <p:sldId id="316" r:id="rId15"/>
    <p:sldId id="330" r:id="rId16"/>
    <p:sldId id="312" r:id="rId17"/>
    <p:sldId id="336" r:id="rId18"/>
    <p:sldId id="313" r:id="rId19"/>
    <p:sldId id="331" r:id="rId20"/>
    <p:sldId id="318" r:id="rId21"/>
    <p:sldId id="320" r:id="rId22"/>
    <p:sldId id="333" r:id="rId23"/>
    <p:sldId id="334" r:id="rId24"/>
    <p:sldId id="314" r:id="rId25"/>
    <p:sldId id="319" r:id="rId26"/>
    <p:sldId id="326" r:id="rId27"/>
    <p:sldId id="337" r:id="rId28"/>
    <p:sldId id="338" r:id="rId2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EEFE"/>
    <a:srgbClr val="C3A27D"/>
    <a:srgbClr val="E30613"/>
    <a:srgbClr val="F9D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Stijl, gemiddeld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Stijl, gemiddeld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05"/>
    <p:restoredTop sz="96711"/>
  </p:normalViewPr>
  <p:slideViewPr>
    <p:cSldViewPr snapToGrid="0">
      <p:cViewPr varScale="1">
        <p:scale>
          <a:sx n="94" d="100"/>
          <a:sy n="94" d="100"/>
        </p:scale>
        <p:origin x="75" y="4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386A18-CCE3-44BE-84CD-825273EA0C49}" type="datetimeFigureOut">
              <a:rPr lang="nl-NL" smtClean="0"/>
              <a:t>26-1-2026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C4EB7F-6D81-4A93-89A2-69330E42BD3B}" type="slidenum">
              <a:rPr lang="nl-NL" smtClean="0"/>
              <a:t>‹nr.›</a:t>
            </a:fld>
            <a:endParaRPr lang="nl-NL"/>
          </a:p>
        </p:txBody>
      </p:sp>
    </p:spTree>
    <p:extLst>
      <p:ext uri="{BB962C8B-B14F-4D97-AF65-F5344CB8AC3E}">
        <p14:creationId xmlns:p14="http://schemas.microsoft.com/office/powerpoint/2010/main" val="4023604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
        <p:nvSpPr>
          <p:cNvPr id="4" name="Slide Number Placeholder 3"/>
          <p:cNvSpPr>
            <a:spLocks noGrp="1"/>
          </p:cNvSpPr>
          <p:nvPr>
            <p:ph type="sldNum" sz="quarter" idx="5"/>
          </p:nvPr>
        </p:nvSpPr>
        <p:spPr/>
        <p:txBody>
          <a:bodyPr/>
          <a:lstStyle/>
          <a:p>
            <a:fld id="{98C4EB7F-6D81-4A93-89A2-69330E42BD3B}" type="slidenum">
              <a:rPr lang="nl-NL" smtClean="0"/>
              <a:t>10</a:t>
            </a:fld>
            <a:endParaRPr lang="nl-NL"/>
          </a:p>
        </p:txBody>
      </p:sp>
    </p:spTree>
    <p:extLst>
      <p:ext uri="{BB962C8B-B14F-4D97-AF65-F5344CB8AC3E}">
        <p14:creationId xmlns:p14="http://schemas.microsoft.com/office/powerpoint/2010/main" val="1243505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
        <p:nvSpPr>
          <p:cNvPr id="4" name="Slide Number Placeholder 3"/>
          <p:cNvSpPr>
            <a:spLocks noGrp="1"/>
          </p:cNvSpPr>
          <p:nvPr>
            <p:ph type="sldNum" sz="quarter" idx="5"/>
          </p:nvPr>
        </p:nvSpPr>
        <p:spPr/>
        <p:txBody>
          <a:bodyPr/>
          <a:lstStyle/>
          <a:p>
            <a:fld id="{98C4EB7F-6D81-4A93-89A2-69330E42BD3B}" type="slidenum">
              <a:rPr lang="nl-NL" smtClean="0"/>
              <a:t>15</a:t>
            </a:fld>
            <a:endParaRPr lang="nl-NL"/>
          </a:p>
        </p:txBody>
      </p:sp>
    </p:spTree>
    <p:extLst>
      <p:ext uri="{BB962C8B-B14F-4D97-AF65-F5344CB8AC3E}">
        <p14:creationId xmlns:p14="http://schemas.microsoft.com/office/powerpoint/2010/main" val="4058736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
        <p:nvSpPr>
          <p:cNvPr id="4" name="Slide Number Placeholder 3"/>
          <p:cNvSpPr>
            <a:spLocks noGrp="1"/>
          </p:cNvSpPr>
          <p:nvPr>
            <p:ph type="sldNum" sz="quarter" idx="5"/>
          </p:nvPr>
        </p:nvSpPr>
        <p:spPr/>
        <p:txBody>
          <a:bodyPr/>
          <a:lstStyle/>
          <a:p>
            <a:fld id="{98C4EB7F-6D81-4A93-89A2-69330E42BD3B}" type="slidenum">
              <a:rPr lang="nl-NL" smtClean="0"/>
              <a:t>16</a:t>
            </a:fld>
            <a:endParaRPr lang="nl-NL"/>
          </a:p>
        </p:txBody>
      </p:sp>
    </p:spTree>
    <p:extLst>
      <p:ext uri="{BB962C8B-B14F-4D97-AF65-F5344CB8AC3E}">
        <p14:creationId xmlns:p14="http://schemas.microsoft.com/office/powerpoint/2010/main" val="3541697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L"/>
          </a:p>
        </p:txBody>
      </p:sp>
      <p:sp>
        <p:nvSpPr>
          <p:cNvPr id="4" name="Slide Number Placeholder 3"/>
          <p:cNvSpPr>
            <a:spLocks noGrp="1"/>
          </p:cNvSpPr>
          <p:nvPr>
            <p:ph type="sldNum" sz="quarter" idx="5"/>
          </p:nvPr>
        </p:nvSpPr>
        <p:spPr/>
        <p:txBody>
          <a:bodyPr/>
          <a:lstStyle/>
          <a:p>
            <a:fld id="{98C4EB7F-6D81-4A93-89A2-69330E42BD3B}" type="slidenum">
              <a:rPr lang="nl-NL" smtClean="0"/>
              <a:t>22</a:t>
            </a:fld>
            <a:endParaRPr lang="nl-NL"/>
          </a:p>
        </p:txBody>
      </p:sp>
    </p:spTree>
    <p:extLst>
      <p:ext uri="{BB962C8B-B14F-4D97-AF65-F5344CB8AC3E}">
        <p14:creationId xmlns:p14="http://schemas.microsoft.com/office/powerpoint/2010/main" val="399100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92B80-52F3-82A9-D30B-E13CF22690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BC6EDA-B454-F120-ED49-87CCC501A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1EAC6E-636E-D8EA-BE7F-5AC39924D88D}"/>
              </a:ext>
            </a:extLst>
          </p:cNvPr>
          <p:cNvSpPr>
            <a:spLocks noGrp="1"/>
          </p:cNvSpPr>
          <p:nvPr>
            <p:ph type="body" idx="1"/>
          </p:nvPr>
        </p:nvSpPr>
        <p:spPr/>
        <p:txBody>
          <a:bodyPr/>
          <a:lstStyle/>
          <a:p>
            <a:endParaRPr lang="en-NL"/>
          </a:p>
        </p:txBody>
      </p:sp>
      <p:sp>
        <p:nvSpPr>
          <p:cNvPr id="4" name="Slide Number Placeholder 3">
            <a:extLst>
              <a:ext uri="{FF2B5EF4-FFF2-40B4-BE49-F238E27FC236}">
                <a16:creationId xmlns:a16="http://schemas.microsoft.com/office/drawing/2014/main" id="{6EFD3BBB-E4FC-9E37-09D1-7DBEE4BC2278}"/>
              </a:ext>
            </a:extLst>
          </p:cNvPr>
          <p:cNvSpPr>
            <a:spLocks noGrp="1"/>
          </p:cNvSpPr>
          <p:nvPr>
            <p:ph type="sldNum" sz="quarter" idx="5"/>
          </p:nvPr>
        </p:nvSpPr>
        <p:spPr/>
        <p:txBody>
          <a:bodyPr/>
          <a:lstStyle/>
          <a:p>
            <a:fld id="{98C4EB7F-6D81-4A93-89A2-69330E42BD3B}" type="slidenum">
              <a:rPr lang="nl-NL" smtClean="0"/>
              <a:t>23</a:t>
            </a:fld>
            <a:endParaRPr lang="nl-NL"/>
          </a:p>
        </p:txBody>
      </p:sp>
    </p:spTree>
    <p:extLst>
      <p:ext uri="{BB962C8B-B14F-4D97-AF65-F5344CB8AC3E}">
        <p14:creationId xmlns:p14="http://schemas.microsoft.com/office/powerpoint/2010/main" val="1130386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1A973-F5C0-51B0-A1C1-1422D91AD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CF2260-595D-1C78-865D-04CFD3D8F2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A3FE0-1265-6844-9C30-C711EE2409E3}"/>
              </a:ext>
            </a:extLst>
          </p:cNvPr>
          <p:cNvSpPr>
            <a:spLocks noGrp="1"/>
          </p:cNvSpPr>
          <p:nvPr>
            <p:ph type="body" idx="1"/>
          </p:nvPr>
        </p:nvSpPr>
        <p:spPr/>
        <p:txBody>
          <a:bodyPr/>
          <a:lstStyle/>
          <a:p>
            <a:endParaRPr lang="en-NL"/>
          </a:p>
        </p:txBody>
      </p:sp>
      <p:sp>
        <p:nvSpPr>
          <p:cNvPr id="4" name="Slide Number Placeholder 3">
            <a:extLst>
              <a:ext uri="{FF2B5EF4-FFF2-40B4-BE49-F238E27FC236}">
                <a16:creationId xmlns:a16="http://schemas.microsoft.com/office/drawing/2014/main" id="{04B6A42B-68CC-B1F5-E2B8-CDEA5694E185}"/>
              </a:ext>
            </a:extLst>
          </p:cNvPr>
          <p:cNvSpPr>
            <a:spLocks noGrp="1"/>
          </p:cNvSpPr>
          <p:nvPr>
            <p:ph type="sldNum" sz="quarter" idx="5"/>
          </p:nvPr>
        </p:nvSpPr>
        <p:spPr/>
        <p:txBody>
          <a:bodyPr/>
          <a:lstStyle/>
          <a:p>
            <a:fld id="{98C4EB7F-6D81-4A93-89A2-69330E42BD3B}" type="slidenum">
              <a:rPr lang="nl-NL" smtClean="0"/>
              <a:t>24</a:t>
            </a:fld>
            <a:endParaRPr lang="nl-NL"/>
          </a:p>
        </p:txBody>
      </p:sp>
    </p:spTree>
    <p:extLst>
      <p:ext uri="{BB962C8B-B14F-4D97-AF65-F5344CB8AC3E}">
        <p14:creationId xmlns:p14="http://schemas.microsoft.com/office/powerpoint/2010/main" val="1501688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262E8CF2-8436-D62B-9AF4-0ED899F48FE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5800" y="0"/>
            <a:ext cx="5156200" cy="6858000"/>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2"/>
                </a:solidFill>
              </a:defRPr>
            </a:lvl1pPr>
          </a:lstStyle>
          <a:p>
            <a:pPr lvl="0"/>
            <a:r>
              <a:rPr lang="en-GB"/>
              <a:t>Click to edit Master subtitle style</a:t>
            </a:r>
            <a:endParaRPr lang="nl-NL"/>
          </a:p>
        </p:txBody>
      </p:sp>
      <p:sp>
        <p:nvSpPr>
          <p:cNvPr id="4" name="Tijdelijke aanduiding voor datum 3">
            <a:extLst>
              <a:ext uri="{FF2B5EF4-FFF2-40B4-BE49-F238E27FC236}">
                <a16:creationId xmlns:a16="http://schemas.microsoft.com/office/drawing/2014/main" id="{689A97C4-E78B-3E24-DFDB-B77BFC957A46}"/>
              </a:ext>
            </a:extLst>
          </p:cNvPr>
          <p:cNvSpPr>
            <a:spLocks noGrp="1"/>
          </p:cNvSpPr>
          <p:nvPr>
            <p:ph type="dt" sz="half" idx="10"/>
          </p:nvPr>
        </p:nvSpPr>
        <p:spPr>
          <a:xfrm>
            <a:off x="8197585" y="5274137"/>
            <a:ext cx="3075019" cy="503510"/>
          </a:xfrm>
        </p:spPr>
        <p:txBody>
          <a:bodyPr bIns="0" anchor="b" anchorCtr="0"/>
          <a:lstStyle>
            <a:lvl1pPr algn="r">
              <a:defRPr sz="1200" b="1">
                <a:solidFill>
                  <a:schemeClr val="bg1"/>
                </a:solidFill>
              </a:defRPr>
            </a:lvl1pPr>
          </a:lstStyle>
          <a:p>
            <a:fld id="{12E90624-4563-49A0-AC9B-D45A336DF316}" type="datetime4">
              <a:rPr lang="nl-NL" smtClean="0"/>
              <a:pPr/>
              <a:t>26 januari 2026</a:t>
            </a:fld>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sp>
        <p:nvSpPr>
          <p:cNvPr id="8" name="Tijdelijke aanduiding voor tekst 7">
            <a:extLst>
              <a:ext uri="{FF2B5EF4-FFF2-40B4-BE49-F238E27FC236}">
                <a16:creationId xmlns:a16="http://schemas.microsoft.com/office/drawing/2014/main" id="{280A8D57-FFA4-D409-5072-6F74D8CDB812}"/>
              </a:ext>
            </a:extLst>
          </p:cNvPr>
          <p:cNvSpPr>
            <a:spLocks noGrp="1"/>
          </p:cNvSpPr>
          <p:nvPr>
            <p:ph type="body" sz="quarter" idx="13"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bg1"/>
                </a:solidFill>
              </a:defRPr>
            </a:lvl1pPr>
          </a:lstStyle>
          <a:p>
            <a:pPr lvl="0"/>
            <a:r>
              <a:rPr lang="nl-NL" sz="1200"/>
              <a:t>Auteurs</a:t>
            </a:r>
            <a:endParaRPr lang="nl-NL"/>
          </a:p>
        </p:txBody>
      </p:sp>
      <p:pic>
        <p:nvPicPr>
          <p:cNvPr id="7" name="Picture 6" descr="A blue letter on a white background&#10;&#10;AI-generated content may be incorrect.">
            <a:extLst>
              <a:ext uri="{FF2B5EF4-FFF2-40B4-BE49-F238E27FC236}">
                <a16:creationId xmlns:a16="http://schemas.microsoft.com/office/drawing/2014/main" id="{3D0AB6B8-000C-F717-B299-330E1FE59FD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71210" y="5926596"/>
            <a:ext cx="2470575" cy="782349"/>
          </a:xfrm>
          <a:prstGeom prst="rect">
            <a:avLst/>
          </a:prstGeom>
        </p:spPr>
      </p:pic>
    </p:spTree>
    <p:extLst>
      <p:ext uri="{BB962C8B-B14F-4D97-AF65-F5344CB8AC3E}">
        <p14:creationId xmlns:p14="http://schemas.microsoft.com/office/powerpoint/2010/main" val="3860871900"/>
      </p:ext>
    </p:extLst>
  </p:cSld>
  <p:clrMapOvr>
    <a:masterClrMapping/>
  </p:clrMapOvr>
  <p:hf sldNum="0" hdr="0" ftr="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2"/>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lvl1pPr>
          </a:lstStyle>
          <a:p>
            <a:pPr lvl="0"/>
            <a:r>
              <a:rPr lang="nl-NL"/>
              <a:t>Header 4</a:t>
            </a:r>
          </a:p>
        </p:txBody>
      </p:sp>
    </p:spTree>
    <p:extLst>
      <p:ext uri="{BB962C8B-B14F-4D97-AF65-F5344CB8AC3E}">
        <p14:creationId xmlns:p14="http://schemas.microsoft.com/office/powerpoint/2010/main" val="3310426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1"/>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lvl1pPr>
          </a:lstStyle>
          <a:p>
            <a:pPr lvl="0"/>
            <a:r>
              <a:rPr lang="nl-NL"/>
              <a:t>Header 4</a:t>
            </a:r>
          </a:p>
        </p:txBody>
      </p:sp>
      <p:sp>
        <p:nvSpPr>
          <p:cNvPr id="4" name="Rechthoek 3">
            <a:extLst>
              <a:ext uri="{FF2B5EF4-FFF2-40B4-BE49-F238E27FC236}">
                <a16:creationId xmlns:a16="http://schemas.microsoft.com/office/drawing/2014/main" id="{5236E8C8-9645-3C60-E723-947A8D503B0D}"/>
              </a:ext>
            </a:extLst>
          </p:cNvPr>
          <p:cNvSpPr/>
          <p:nvPr userDrawn="1"/>
        </p:nvSpPr>
        <p:spPr>
          <a:xfrm>
            <a:off x="0" y="0"/>
            <a:ext cx="218209" cy="6858000"/>
          </a:xfrm>
          <a:prstGeom prst="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10" name="Graphic 9">
            <a:extLst>
              <a:ext uri="{FF2B5EF4-FFF2-40B4-BE49-F238E27FC236}">
                <a16:creationId xmlns:a16="http://schemas.microsoft.com/office/drawing/2014/main" id="{320FE1F2-9684-946A-2887-4B2F01DE032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0"/>
            <a:ext cx="218209" cy="6858000"/>
          </a:xfrm>
          <a:prstGeom prst="rect">
            <a:avLst/>
          </a:prstGeom>
        </p:spPr>
      </p:pic>
    </p:spTree>
    <p:extLst>
      <p:ext uri="{BB962C8B-B14F-4D97-AF65-F5344CB8AC3E}">
        <p14:creationId xmlns:p14="http://schemas.microsoft.com/office/powerpoint/2010/main" val="3747619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1"/>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lvl1pPr>
          </a:lstStyle>
          <a:p>
            <a:pPr lvl="0"/>
            <a:r>
              <a:rPr lang="nl-NL"/>
              <a:t>Header 4</a:t>
            </a:r>
          </a:p>
        </p:txBody>
      </p:sp>
      <p:sp>
        <p:nvSpPr>
          <p:cNvPr id="4" name="Rechthoek 3">
            <a:extLst>
              <a:ext uri="{FF2B5EF4-FFF2-40B4-BE49-F238E27FC236}">
                <a16:creationId xmlns:a16="http://schemas.microsoft.com/office/drawing/2014/main" id="{5236E8C8-9645-3C60-E723-947A8D503B0D}"/>
              </a:ext>
            </a:extLst>
          </p:cNvPr>
          <p:cNvSpPr/>
          <p:nvPr userDrawn="1"/>
        </p:nvSpPr>
        <p:spPr>
          <a:xfrm>
            <a:off x="0" y="0"/>
            <a:ext cx="218209" cy="6858000"/>
          </a:xfrm>
          <a:prstGeom prst="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10" name="Graphic 9">
            <a:extLst>
              <a:ext uri="{FF2B5EF4-FFF2-40B4-BE49-F238E27FC236}">
                <a16:creationId xmlns:a16="http://schemas.microsoft.com/office/drawing/2014/main" id="{320FE1F2-9684-946A-2887-4B2F01DE032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0"/>
            <a:ext cx="218209" cy="6858000"/>
          </a:xfrm>
          <a:prstGeom prst="rect">
            <a:avLst/>
          </a:prstGeom>
        </p:spPr>
      </p:pic>
    </p:spTree>
    <p:extLst>
      <p:ext uri="{BB962C8B-B14F-4D97-AF65-F5344CB8AC3E}">
        <p14:creationId xmlns:p14="http://schemas.microsoft.com/office/powerpoint/2010/main" val="2517858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ekop">
    <p:bg>
      <p:bgPr>
        <a:solidFill>
          <a:schemeClr val="accent2"/>
        </a:solid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9BE5A715-D598-7180-4C06-79159541DBC0}"/>
              </a:ext>
            </a:extLst>
          </p:cNvPr>
          <p:cNvSpPr/>
          <p:nvPr userDrawn="1"/>
        </p:nvSpPr>
        <p:spPr>
          <a:xfrm>
            <a:off x="0" y="0"/>
            <a:ext cx="218209" cy="6858000"/>
          </a:xfrm>
          <a:prstGeom prst="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sp>
        <p:nvSpPr>
          <p:cNvPr id="13" name="Tijdelijke aanduiding voor datum 12">
            <a:extLst>
              <a:ext uri="{FF2B5EF4-FFF2-40B4-BE49-F238E27FC236}">
                <a16:creationId xmlns:a16="http://schemas.microsoft.com/office/drawing/2014/main" id="{763E9DDC-A649-3E9B-D729-6F4B22291B81}"/>
              </a:ext>
            </a:extLst>
          </p:cNvPr>
          <p:cNvSpPr>
            <a:spLocks noGrp="1"/>
          </p:cNvSpPr>
          <p:nvPr>
            <p:ph type="dt" sz="half" idx="10"/>
          </p:nvPr>
        </p:nvSpPr>
        <p:spPr/>
        <p:txBody>
          <a:bodyPr/>
          <a:lstStyle>
            <a:lvl1pPr>
              <a:defRPr>
                <a:solidFill>
                  <a:schemeClr val="bg1"/>
                </a:solidFill>
              </a:defRPr>
            </a:lvl1pPr>
          </a:lstStyle>
          <a:p>
            <a:pPr algn="ctr"/>
            <a:fld id="{D8F2AE08-C90A-42A4-BA52-8CE418B92CB1}" type="datetimeFigureOut">
              <a:rPr lang="nl-NL" smtClean="0"/>
              <a:pPr algn="ctr"/>
              <a:t>26-1-2026</a:t>
            </a:fld>
            <a:endParaRPr lang="nl-NL"/>
          </a:p>
        </p:txBody>
      </p:sp>
      <p:sp>
        <p:nvSpPr>
          <p:cNvPr id="14" name="Tijdelijke aanduiding voor voettekst 13">
            <a:extLst>
              <a:ext uri="{FF2B5EF4-FFF2-40B4-BE49-F238E27FC236}">
                <a16:creationId xmlns:a16="http://schemas.microsoft.com/office/drawing/2014/main" id="{E5AA4CC1-9607-20C4-EEBE-77CE164AF7F2}"/>
              </a:ext>
            </a:extLst>
          </p:cNvPr>
          <p:cNvSpPr>
            <a:spLocks noGrp="1"/>
          </p:cNvSpPr>
          <p:nvPr>
            <p:ph type="ftr" sz="quarter" idx="11"/>
          </p:nvPr>
        </p:nvSpPr>
        <p:spPr/>
        <p:txBody>
          <a:bodyPr/>
          <a:lstStyle>
            <a:lvl1pPr>
              <a:defRPr>
                <a:solidFill>
                  <a:schemeClr val="bg1"/>
                </a:solidFill>
              </a:defRPr>
            </a:lvl1pPr>
          </a:lstStyle>
          <a:p>
            <a:endParaRPr lang="nl-NL"/>
          </a:p>
        </p:txBody>
      </p:sp>
      <p:sp>
        <p:nvSpPr>
          <p:cNvPr id="15" name="Tijdelijke aanduiding voor dianummer 14">
            <a:extLst>
              <a:ext uri="{FF2B5EF4-FFF2-40B4-BE49-F238E27FC236}">
                <a16:creationId xmlns:a16="http://schemas.microsoft.com/office/drawing/2014/main" id="{6037CABB-D45B-BBD1-C2D0-842C9D6DA387}"/>
              </a:ext>
            </a:extLst>
          </p:cNvPr>
          <p:cNvSpPr>
            <a:spLocks noGrp="1"/>
          </p:cNvSpPr>
          <p:nvPr>
            <p:ph type="sldNum" sz="quarter" idx="12"/>
          </p:nvPr>
        </p:nvSpPr>
        <p:spPr/>
        <p:txBody>
          <a:bodyPr/>
          <a:lstStyle>
            <a:lvl1pPr>
              <a:defRPr>
                <a:solidFill>
                  <a:schemeClr val="bg1"/>
                </a:solidFill>
              </a:defRPr>
            </a:lvl1pPr>
          </a:lstStyle>
          <a:p>
            <a:fld id="{B2271087-850C-452F-9773-6E3623E9A479}" type="slidenum">
              <a:rPr lang="nl-NL" smtClean="0"/>
              <a:pPr/>
              <a:t>‹nr.›</a:t>
            </a:fld>
            <a:endParaRPr lang="nl-NL"/>
          </a:p>
        </p:txBody>
      </p:sp>
      <p:sp>
        <p:nvSpPr>
          <p:cNvPr id="16" name="Titel 15">
            <a:extLst>
              <a:ext uri="{FF2B5EF4-FFF2-40B4-BE49-F238E27FC236}">
                <a16:creationId xmlns:a16="http://schemas.microsoft.com/office/drawing/2014/main" id="{B96D8D65-BDD1-3D41-7E6B-CA5CC80A7535}"/>
              </a:ext>
            </a:extLst>
          </p:cNvPr>
          <p:cNvSpPr>
            <a:spLocks noGrp="1"/>
          </p:cNvSpPr>
          <p:nvPr>
            <p:ph type="title" hasCustomPrompt="1"/>
          </p:nvPr>
        </p:nvSpPr>
        <p:spPr>
          <a:xfrm>
            <a:off x="695325" y="674235"/>
            <a:ext cx="9580789" cy="958623"/>
          </a:xfrm>
        </p:spPr>
        <p:txBody>
          <a:bodyPr lIns="0" tIns="0" rIns="0" bIns="0" anchor="b"/>
          <a:lstStyle>
            <a:lvl1pPr marL="625475" indent="-625475">
              <a:buFont typeface="+mj-lt"/>
              <a:buAutoNum type="arabicPeriod"/>
              <a:defRPr>
                <a:solidFill>
                  <a:schemeClr val="bg1"/>
                </a:solidFill>
              </a:defRPr>
            </a:lvl1pPr>
          </a:lstStyle>
          <a:p>
            <a:r>
              <a:rPr lang="nl-NL"/>
              <a:t>Vragende zin?</a:t>
            </a:r>
          </a:p>
        </p:txBody>
      </p:sp>
      <p:sp>
        <p:nvSpPr>
          <p:cNvPr id="41" name="Tijdelijke aanduiding voor tekst 40">
            <a:extLst>
              <a:ext uri="{FF2B5EF4-FFF2-40B4-BE49-F238E27FC236}">
                <a16:creationId xmlns:a16="http://schemas.microsoft.com/office/drawing/2014/main" id="{199BECDA-2A6A-0D42-350B-C179980E1897}"/>
              </a:ext>
            </a:extLst>
          </p:cNvPr>
          <p:cNvSpPr>
            <a:spLocks noGrp="1"/>
          </p:cNvSpPr>
          <p:nvPr>
            <p:ph type="body" sz="quarter" idx="13" hasCustomPrompt="1"/>
          </p:nvPr>
        </p:nvSpPr>
        <p:spPr>
          <a:xfrm>
            <a:off x="1333500" y="1632858"/>
            <a:ext cx="8942388" cy="3575731"/>
          </a:xfrm>
        </p:spPr>
        <p:txBody>
          <a:bodyPr lIns="0" tIns="0" rIns="0" bIns="0">
            <a:noAutofit/>
          </a:bodyPr>
          <a:lstStyle>
            <a:lvl1pPr marL="0" indent="0">
              <a:buNone/>
              <a:defRPr sz="5400" i="1">
                <a:solidFill>
                  <a:schemeClr val="bg1"/>
                </a:solidFill>
              </a:defRPr>
            </a:lvl1pPr>
            <a:lvl2pPr marL="457200" indent="0">
              <a:buNone/>
              <a:defRPr sz="4400">
                <a:solidFill>
                  <a:schemeClr val="bg1"/>
                </a:solidFill>
              </a:defRPr>
            </a:lvl2pPr>
            <a:lvl3pPr marL="914400" indent="0">
              <a:buNone/>
              <a:defRPr sz="4000">
                <a:solidFill>
                  <a:schemeClr val="bg1"/>
                </a:solidFill>
              </a:defRPr>
            </a:lvl3pPr>
            <a:lvl4pPr marL="1371600" indent="0">
              <a:buNone/>
              <a:defRPr sz="3600">
                <a:solidFill>
                  <a:schemeClr val="bg1"/>
                </a:solidFill>
              </a:defRPr>
            </a:lvl4pPr>
            <a:lvl5pPr marL="1828800" indent="0">
              <a:buNone/>
              <a:defRPr sz="3600">
                <a:solidFill>
                  <a:schemeClr val="bg1"/>
                </a:solidFill>
              </a:defRPr>
            </a:lvl5pPr>
          </a:lstStyle>
          <a:p>
            <a:pPr lvl="0"/>
            <a:r>
              <a:rPr lang="nl-NL"/>
              <a:t>Subtitel</a:t>
            </a:r>
          </a:p>
        </p:txBody>
      </p:sp>
      <p:pic>
        <p:nvPicPr>
          <p:cNvPr id="42" name="Graphic 41">
            <a:extLst>
              <a:ext uri="{FF2B5EF4-FFF2-40B4-BE49-F238E27FC236}">
                <a16:creationId xmlns:a16="http://schemas.microsoft.com/office/drawing/2014/main" id="{EC2445D9-7CD1-2C36-3EE3-BB3717EF097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218209" cy="6858000"/>
          </a:xfrm>
          <a:prstGeom prst="rect">
            <a:avLst/>
          </a:prstGeom>
        </p:spPr>
      </p:pic>
      <p:sp>
        <p:nvSpPr>
          <p:cNvPr id="2" name="Vrije vorm: vorm 1">
            <a:extLst>
              <a:ext uri="{FF2B5EF4-FFF2-40B4-BE49-F238E27FC236}">
                <a16:creationId xmlns:a16="http://schemas.microsoft.com/office/drawing/2014/main" id="{82426B54-6799-C88C-1A1A-590DAD577B1D}"/>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bg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149982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ekop">
    <p:bg>
      <p:bgPr>
        <a:solidFill>
          <a:schemeClr val="accent1"/>
        </a:solidFill>
        <a:effectLst/>
      </p:bgPr>
    </p:bg>
    <p:spTree>
      <p:nvGrpSpPr>
        <p:cNvPr id="1" name=""/>
        <p:cNvGrpSpPr/>
        <p:nvPr/>
      </p:nvGrpSpPr>
      <p:grpSpPr>
        <a:xfrm>
          <a:off x="0" y="0"/>
          <a:ext cx="0" cy="0"/>
          <a:chOff x="0" y="0"/>
          <a:chExt cx="0" cy="0"/>
        </a:xfrm>
      </p:grpSpPr>
      <p:sp>
        <p:nvSpPr>
          <p:cNvPr id="13" name="Tijdelijke aanduiding voor datum 12">
            <a:extLst>
              <a:ext uri="{FF2B5EF4-FFF2-40B4-BE49-F238E27FC236}">
                <a16:creationId xmlns:a16="http://schemas.microsoft.com/office/drawing/2014/main" id="{763E9DDC-A649-3E9B-D729-6F4B22291B81}"/>
              </a:ext>
            </a:extLst>
          </p:cNvPr>
          <p:cNvSpPr>
            <a:spLocks noGrp="1"/>
          </p:cNvSpPr>
          <p:nvPr>
            <p:ph type="dt" sz="half" idx="10"/>
          </p:nvPr>
        </p:nvSpPr>
        <p:spPr/>
        <p:txBody>
          <a:bodyPr/>
          <a:lstStyle>
            <a:lvl1pPr>
              <a:defRPr>
                <a:solidFill>
                  <a:schemeClr val="bg1"/>
                </a:solidFill>
              </a:defRPr>
            </a:lvl1pPr>
          </a:lstStyle>
          <a:p>
            <a:pPr algn="ctr"/>
            <a:fld id="{D8F2AE08-C90A-42A4-BA52-8CE418B92CB1}" type="datetimeFigureOut">
              <a:rPr lang="nl-NL" smtClean="0"/>
              <a:pPr algn="ctr"/>
              <a:t>26-1-2026</a:t>
            </a:fld>
            <a:endParaRPr lang="nl-NL"/>
          </a:p>
        </p:txBody>
      </p:sp>
      <p:sp>
        <p:nvSpPr>
          <p:cNvPr id="14" name="Tijdelijke aanduiding voor voettekst 13">
            <a:extLst>
              <a:ext uri="{FF2B5EF4-FFF2-40B4-BE49-F238E27FC236}">
                <a16:creationId xmlns:a16="http://schemas.microsoft.com/office/drawing/2014/main" id="{E5AA4CC1-9607-20C4-EEBE-77CE164AF7F2}"/>
              </a:ext>
            </a:extLst>
          </p:cNvPr>
          <p:cNvSpPr>
            <a:spLocks noGrp="1"/>
          </p:cNvSpPr>
          <p:nvPr>
            <p:ph type="ftr" sz="quarter" idx="11"/>
          </p:nvPr>
        </p:nvSpPr>
        <p:spPr/>
        <p:txBody>
          <a:bodyPr/>
          <a:lstStyle>
            <a:lvl1pPr>
              <a:defRPr>
                <a:solidFill>
                  <a:schemeClr val="bg1"/>
                </a:solidFill>
              </a:defRPr>
            </a:lvl1pPr>
          </a:lstStyle>
          <a:p>
            <a:endParaRPr lang="nl-NL"/>
          </a:p>
        </p:txBody>
      </p:sp>
      <p:sp>
        <p:nvSpPr>
          <p:cNvPr id="15" name="Tijdelijke aanduiding voor dianummer 14">
            <a:extLst>
              <a:ext uri="{FF2B5EF4-FFF2-40B4-BE49-F238E27FC236}">
                <a16:creationId xmlns:a16="http://schemas.microsoft.com/office/drawing/2014/main" id="{6037CABB-D45B-BBD1-C2D0-842C9D6DA387}"/>
              </a:ext>
            </a:extLst>
          </p:cNvPr>
          <p:cNvSpPr>
            <a:spLocks noGrp="1"/>
          </p:cNvSpPr>
          <p:nvPr>
            <p:ph type="sldNum" sz="quarter" idx="12"/>
          </p:nvPr>
        </p:nvSpPr>
        <p:spPr/>
        <p:txBody>
          <a:bodyPr/>
          <a:lstStyle>
            <a:lvl1pPr>
              <a:defRPr>
                <a:solidFill>
                  <a:schemeClr val="bg1"/>
                </a:solidFill>
              </a:defRPr>
            </a:lvl1pPr>
          </a:lstStyle>
          <a:p>
            <a:fld id="{B2271087-850C-452F-9773-6E3623E9A479}" type="slidenum">
              <a:rPr lang="nl-NL" smtClean="0"/>
              <a:pPr/>
              <a:t>‹nr.›</a:t>
            </a:fld>
            <a:endParaRPr lang="nl-NL"/>
          </a:p>
        </p:txBody>
      </p:sp>
      <p:sp>
        <p:nvSpPr>
          <p:cNvPr id="16" name="Titel 15">
            <a:extLst>
              <a:ext uri="{FF2B5EF4-FFF2-40B4-BE49-F238E27FC236}">
                <a16:creationId xmlns:a16="http://schemas.microsoft.com/office/drawing/2014/main" id="{B96D8D65-BDD1-3D41-7E6B-CA5CC80A7535}"/>
              </a:ext>
            </a:extLst>
          </p:cNvPr>
          <p:cNvSpPr>
            <a:spLocks noGrp="1"/>
          </p:cNvSpPr>
          <p:nvPr>
            <p:ph type="title" hasCustomPrompt="1"/>
          </p:nvPr>
        </p:nvSpPr>
        <p:spPr>
          <a:xfrm>
            <a:off x="695325" y="674235"/>
            <a:ext cx="9580789" cy="958623"/>
          </a:xfrm>
        </p:spPr>
        <p:txBody>
          <a:bodyPr lIns="0" tIns="0" rIns="0" bIns="0" anchor="b"/>
          <a:lstStyle>
            <a:lvl1pPr marL="625475" indent="-625475">
              <a:buFont typeface="+mj-lt"/>
              <a:buAutoNum type="arabicPeriod"/>
              <a:defRPr>
                <a:solidFill>
                  <a:schemeClr val="bg1"/>
                </a:solidFill>
              </a:defRPr>
            </a:lvl1pPr>
          </a:lstStyle>
          <a:p>
            <a:r>
              <a:rPr lang="nl-NL"/>
              <a:t>Vragende zin?</a:t>
            </a:r>
          </a:p>
        </p:txBody>
      </p:sp>
      <p:sp>
        <p:nvSpPr>
          <p:cNvPr id="41" name="Tijdelijke aanduiding voor tekst 40">
            <a:extLst>
              <a:ext uri="{FF2B5EF4-FFF2-40B4-BE49-F238E27FC236}">
                <a16:creationId xmlns:a16="http://schemas.microsoft.com/office/drawing/2014/main" id="{199BECDA-2A6A-0D42-350B-C179980E1897}"/>
              </a:ext>
            </a:extLst>
          </p:cNvPr>
          <p:cNvSpPr>
            <a:spLocks noGrp="1"/>
          </p:cNvSpPr>
          <p:nvPr>
            <p:ph type="body" sz="quarter" idx="13" hasCustomPrompt="1"/>
          </p:nvPr>
        </p:nvSpPr>
        <p:spPr>
          <a:xfrm>
            <a:off x="1333500" y="1632858"/>
            <a:ext cx="8942388" cy="3575731"/>
          </a:xfrm>
        </p:spPr>
        <p:txBody>
          <a:bodyPr lIns="0" tIns="0" rIns="0" bIns="0">
            <a:noAutofit/>
          </a:bodyPr>
          <a:lstStyle>
            <a:lvl1pPr marL="0" indent="0">
              <a:buNone/>
              <a:defRPr sz="5400" i="1">
                <a:solidFill>
                  <a:schemeClr val="bg1"/>
                </a:solidFill>
              </a:defRPr>
            </a:lvl1pPr>
            <a:lvl2pPr marL="457200" indent="0">
              <a:buNone/>
              <a:defRPr sz="4400">
                <a:solidFill>
                  <a:schemeClr val="bg1"/>
                </a:solidFill>
              </a:defRPr>
            </a:lvl2pPr>
            <a:lvl3pPr marL="914400" indent="0">
              <a:buNone/>
              <a:defRPr sz="4000">
                <a:solidFill>
                  <a:schemeClr val="bg1"/>
                </a:solidFill>
              </a:defRPr>
            </a:lvl3pPr>
            <a:lvl4pPr marL="1371600" indent="0">
              <a:buNone/>
              <a:defRPr sz="3600">
                <a:solidFill>
                  <a:schemeClr val="bg1"/>
                </a:solidFill>
              </a:defRPr>
            </a:lvl4pPr>
            <a:lvl5pPr marL="1828800" indent="0">
              <a:buNone/>
              <a:defRPr sz="3600">
                <a:solidFill>
                  <a:schemeClr val="bg1"/>
                </a:solidFill>
              </a:defRPr>
            </a:lvl5pPr>
          </a:lstStyle>
          <a:p>
            <a:pPr lvl="0"/>
            <a:r>
              <a:rPr lang="nl-NL"/>
              <a:t>Subtitel</a:t>
            </a:r>
          </a:p>
        </p:txBody>
      </p:sp>
      <p:pic>
        <p:nvPicPr>
          <p:cNvPr id="42" name="Graphic 41">
            <a:extLst>
              <a:ext uri="{FF2B5EF4-FFF2-40B4-BE49-F238E27FC236}">
                <a16:creationId xmlns:a16="http://schemas.microsoft.com/office/drawing/2014/main" id="{EC2445D9-7CD1-2C36-3EE3-BB3717EF097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218209" cy="6858000"/>
          </a:xfrm>
          <a:prstGeom prst="rect">
            <a:avLst/>
          </a:prstGeom>
        </p:spPr>
      </p:pic>
      <p:sp>
        <p:nvSpPr>
          <p:cNvPr id="2" name="Vrije vorm: vorm 1">
            <a:extLst>
              <a:ext uri="{FF2B5EF4-FFF2-40B4-BE49-F238E27FC236}">
                <a16:creationId xmlns:a16="http://schemas.microsoft.com/office/drawing/2014/main" id="{6BD508F5-B8C8-70A2-28D0-7C5E68FE5ACC}"/>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bg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3863677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98AFE0-2372-8E4F-D94D-AC26EF3E57A5}"/>
              </a:ext>
            </a:extLst>
          </p:cNvPr>
          <p:cNvSpPr>
            <a:spLocks noGrp="1"/>
          </p:cNvSpPr>
          <p:nvPr>
            <p:ph type="title"/>
          </p:nvPr>
        </p:nvSpPr>
        <p:spPr/>
        <p:txBody>
          <a:bodyPr/>
          <a:lstStyle/>
          <a:p>
            <a:r>
              <a:rPr lang="en-GB"/>
              <a:t>Click to edit Master title style</a:t>
            </a:r>
            <a:endParaRPr lang="nl-NL"/>
          </a:p>
        </p:txBody>
      </p:sp>
      <p:sp>
        <p:nvSpPr>
          <p:cNvPr id="3" name="Tijdelijke aanduiding voor inhoud 2">
            <a:extLst>
              <a:ext uri="{FF2B5EF4-FFF2-40B4-BE49-F238E27FC236}">
                <a16:creationId xmlns:a16="http://schemas.microsoft.com/office/drawing/2014/main" id="{79952B9E-1278-3D91-A8F6-66D37DF437C8}"/>
              </a:ext>
            </a:extLst>
          </p:cNvPr>
          <p:cNvSpPr>
            <a:spLocks noGrp="1"/>
          </p:cNvSpPr>
          <p:nvPr>
            <p:ph sz="half" idx="1"/>
          </p:nvPr>
        </p:nvSpPr>
        <p:spPr>
          <a:xfrm>
            <a:off x="695326" y="2405743"/>
            <a:ext cx="5292726" cy="379503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4" name="Tijdelijke aanduiding voor inhoud 3">
            <a:extLst>
              <a:ext uri="{FF2B5EF4-FFF2-40B4-BE49-F238E27FC236}">
                <a16:creationId xmlns:a16="http://schemas.microsoft.com/office/drawing/2014/main" id="{01703D6C-C2AB-8958-B27C-53FE828ABE94}"/>
              </a:ext>
            </a:extLst>
          </p:cNvPr>
          <p:cNvSpPr>
            <a:spLocks noGrp="1"/>
          </p:cNvSpPr>
          <p:nvPr>
            <p:ph sz="half" idx="2"/>
          </p:nvPr>
        </p:nvSpPr>
        <p:spPr>
          <a:xfrm>
            <a:off x="6203949" y="2405743"/>
            <a:ext cx="5292725" cy="379503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8" name="Tijdelijke aanduiding voor datum 7">
            <a:extLst>
              <a:ext uri="{FF2B5EF4-FFF2-40B4-BE49-F238E27FC236}">
                <a16:creationId xmlns:a16="http://schemas.microsoft.com/office/drawing/2014/main" id="{487EA35E-5285-FB01-BE34-74251EF3DF00}"/>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9" name="Tijdelijke aanduiding voor voettekst 8">
            <a:extLst>
              <a:ext uri="{FF2B5EF4-FFF2-40B4-BE49-F238E27FC236}">
                <a16:creationId xmlns:a16="http://schemas.microsoft.com/office/drawing/2014/main" id="{6C803E53-B9BD-9607-8AA4-986348B34585}"/>
              </a:ext>
            </a:extLst>
          </p:cNvPr>
          <p:cNvSpPr>
            <a:spLocks noGrp="1"/>
          </p:cNvSpPr>
          <p:nvPr>
            <p:ph type="ftr" sz="quarter" idx="11"/>
          </p:nvPr>
        </p:nvSpPr>
        <p:spPr/>
        <p:txBody>
          <a:bodyPr/>
          <a:lstStyle/>
          <a:p>
            <a:endParaRPr lang="nl-NL"/>
          </a:p>
        </p:txBody>
      </p:sp>
      <p:sp>
        <p:nvSpPr>
          <p:cNvPr id="10" name="Tijdelijke aanduiding voor dianummer 9">
            <a:extLst>
              <a:ext uri="{FF2B5EF4-FFF2-40B4-BE49-F238E27FC236}">
                <a16:creationId xmlns:a16="http://schemas.microsoft.com/office/drawing/2014/main" id="{053647C0-11BF-81C6-E2F2-7B21E851DCA6}"/>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Vrije vorm: vorm 4">
            <a:extLst>
              <a:ext uri="{FF2B5EF4-FFF2-40B4-BE49-F238E27FC236}">
                <a16:creationId xmlns:a16="http://schemas.microsoft.com/office/drawing/2014/main" id="{929903CC-47DD-155B-8E29-705FE9AFC8D8}"/>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3170733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98AFE0-2372-8E4F-D94D-AC26EF3E57A5}"/>
              </a:ext>
            </a:extLst>
          </p:cNvPr>
          <p:cNvSpPr>
            <a:spLocks noGrp="1"/>
          </p:cNvSpPr>
          <p:nvPr>
            <p:ph type="title"/>
          </p:nvPr>
        </p:nvSpPr>
        <p:spPr/>
        <p:txBody>
          <a:bodyPr/>
          <a:lstStyle/>
          <a:p>
            <a:r>
              <a:rPr lang="en-GB"/>
              <a:t>Click to edit Master title style</a:t>
            </a:r>
            <a:endParaRPr lang="nl-NL"/>
          </a:p>
        </p:txBody>
      </p:sp>
      <p:sp>
        <p:nvSpPr>
          <p:cNvPr id="3" name="Tijdelijke aanduiding voor inhoud 2">
            <a:extLst>
              <a:ext uri="{FF2B5EF4-FFF2-40B4-BE49-F238E27FC236}">
                <a16:creationId xmlns:a16="http://schemas.microsoft.com/office/drawing/2014/main" id="{79952B9E-1278-3D91-A8F6-66D37DF437C8}"/>
              </a:ext>
            </a:extLst>
          </p:cNvPr>
          <p:cNvSpPr>
            <a:spLocks noGrp="1"/>
          </p:cNvSpPr>
          <p:nvPr>
            <p:ph sz="half" idx="1"/>
          </p:nvPr>
        </p:nvSpPr>
        <p:spPr>
          <a:xfrm>
            <a:off x="695326" y="2405743"/>
            <a:ext cx="3421062"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4" name="Tijdelijke aanduiding voor inhoud 3">
            <a:extLst>
              <a:ext uri="{FF2B5EF4-FFF2-40B4-BE49-F238E27FC236}">
                <a16:creationId xmlns:a16="http://schemas.microsoft.com/office/drawing/2014/main" id="{01703D6C-C2AB-8958-B27C-53FE828ABE94}"/>
              </a:ext>
            </a:extLst>
          </p:cNvPr>
          <p:cNvSpPr>
            <a:spLocks noGrp="1"/>
          </p:cNvSpPr>
          <p:nvPr>
            <p:ph sz="half" idx="2"/>
          </p:nvPr>
        </p:nvSpPr>
        <p:spPr>
          <a:xfrm>
            <a:off x="4332287" y="2405743"/>
            <a:ext cx="3492501"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8" name="Tijdelijke aanduiding voor datum 7">
            <a:extLst>
              <a:ext uri="{FF2B5EF4-FFF2-40B4-BE49-F238E27FC236}">
                <a16:creationId xmlns:a16="http://schemas.microsoft.com/office/drawing/2014/main" id="{487EA35E-5285-FB01-BE34-74251EF3DF00}"/>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9" name="Tijdelijke aanduiding voor voettekst 8">
            <a:extLst>
              <a:ext uri="{FF2B5EF4-FFF2-40B4-BE49-F238E27FC236}">
                <a16:creationId xmlns:a16="http://schemas.microsoft.com/office/drawing/2014/main" id="{6C803E53-B9BD-9607-8AA4-986348B34585}"/>
              </a:ext>
            </a:extLst>
          </p:cNvPr>
          <p:cNvSpPr>
            <a:spLocks noGrp="1"/>
          </p:cNvSpPr>
          <p:nvPr>
            <p:ph type="ftr" sz="quarter" idx="11"/>
          </p:nvPr>
        </p:nvSpPr>
        <p:spPr/>
        <p:txBody>
          <a:bodyPr/>
          <a:lstStyle/>
          <a:p>
            <a:endParaRPr lang="nl-NL"/>
          </a:p>
        </p:txBody>
      </p:sp>
      <p:sp>
        <p:nvSpPr>
          <p:cNvPr id="10" name="Tijdelijke aanduiding voor dianummer 9">
            <a:extLst>
              <a:ext uri="{FF2B5EF4-FFF2-40B4-BE49-F238E27FC236}">
                <a16:creationId xmlns:a16="http://schemas.microsoft.com/office/drawing/2014/main" id="{053647C0-11BF-81C6-E2F2-7B21E851DCA6}"/>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Tijdelijke aanduiding voor inhoud 3">
            <a:extLst>
              <a:ext uri="{FF2B5EF4-FFF2-40B4-BE49-F238E27FC236}">
                <a16:creationId xmlns:a16="http://schemas.microsoft.com/office/drawing/2014/main" id="{72B0E3BA-5F0E-21F7-1A5F-CD7ABE325A6A}"/>
              </a:ext>
            </a:extLst>
          </p:cNvPr>
          <p:cNvSpPr>
            <a:spLocks noGrp="1"/>
          </p:cNvSpPr>
          <p:nvPr>
            <p:ph sz="half" idx="13"/>
          </p:nvPr>
        </p:nvSpPr>
        <p:spPr>
          <a:xfrm>
            <a:off x="8040687" y="2405743"/>
            <a:ext cx="3492501"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Tree>
    <p:extLst>
      <p:ext uri="{BB962C8B-B14F-4D97-AF65-F5344CB8AC3E}">
        <p14:creationId xmlns:p14="http://schemas.microsoft.com/office/powerpoint/2010/main" val="32580231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62075E-F343-E2C6-FB78-5DEA8DE63A1F}"/>
              </a:ext>
            </a:extLst>
          </p:cNvPr>
          <p:cNvSpPr>
            <a:spLocks noGrp="1"/>
          </p:cNvSpPr>
          <p:nvPr>
            <p:ph type="title"/>
          </p:nvPr>
        </p:nvSpPr>
        <p:spPr/>
        <p:txBody>
          <a:bodyPr/>
          <a:lstStyle/>
          <a:p>
            <a:r>
              <a:rPr lang="en-GB"/>
              <a:t>Click to edit Master title style</a:t>
            </a:r>
            <a:endParaRPr lang="nl-NL"/>
          </a:p>
        </p:txBody>
      </p:sp>
      <p:sp>
        <p:nvSpPr>
          <p:cNvPr id="6" name="Tijdelijke aanduiding voor datum 5">
            <a:extLst>
              <a:ext uri="{FF2B5EF4-FFF2-40B4-BE49-F238E27FC236}">
                <a16:creationId xmlns:a16="http://schemas.microsoft.com/office/drawing/2014/main" id="{3174DBEF-910A-4DE1-0141-109E616E3ECD}"/>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7" name="Tijdelijke aanduiding voor voettekst 6">
            <a:extLst>
              <a:ext uri="{FF2B5EF4-FFF2-40B4-BE49-F238E27FC236}">
                <a16:creationId xmlns:a16="http://schemas.microsoft.com/office/drawing/2014/main" id="{C1588C31-B56E-10FB-954F-DD537F13C75B}"/>
              </a:ext>
            </a:extLst>
          </p:cNvPr>
          <p:cNvSpPr>
            <a:spLocks noGrp="1"/>
          </p:cNvSpPr>
          <p:nvPr>
            <p:ph type="ftr" sz="quarter" idx="11"/>
          </p:nvPr>
        </p:nvSpPr>
        <p:spPr/>
        <p:txBody>
          <a:bodyPr/>
          <a:lstStyle/>
          <a:p>
            <a:endParaRPr lang="nl-NL"/>
          </a:p>
        </p:txBody>
      </p:sp>
      <p:sp>
        <p:nvSpPr>
          <p:cNvPr id="8" name="Tijdelijke aanduiding voor dianummer 7">
            <a:extLst>
              <a:ext uri="{FF2B5EF4-FFF2-40B4-BE49-F238E27FC236}">
                <a16:creationId xmlns:a16="http://schemas.microsoft.com/office/drawing/2014/main" id="{546E62C4-86C9-B9CC-81A7-4F57EF2C915F}"/>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3" name="Vrije vorm: vorm 2">
            <a:extLst>
              <a:ext uri="{FF2B5EF4-FFF2-40B4-BE49-F238E27FC236}">
                <a16:creationId xmlns:a16="http://schemas.microsoft.com/office/drawing/2014/main" id="{8A14F195-3B63-C570-707C-6BD487F57D18}"/>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12718799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datum 4">
            <a:extLst>
              <a:ext uri="{FF2B5EF4-FFF2-40B4-BE49-F238E27FC236}">
                <a16:creationId xmlns:a16="http://schemas.microsoft.com/office/drawing/2014/main" id="{43D47F57-608D-160D-1349-338913D699E3}"/>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6" name="Tijdelijke aanduiding voor voettekst 5">
            <a:extLst>
              <a:ext uri="{FF2B5EF4-FFF2-40B4-BE49-F238E27FC236}">
                <a16:creationId xmlns:a16="http://schemas.microsoft.com/office/drawing/2014/main" id="{1D6E385B-7295-0E41-5920-A6E034F323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04AF10E-9BE9-4240-1283-225BD839366C}"/>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2" name="Vrije vorm: vorm 1">
            <a:extLst>
              <a:ext uri="{FF2B5EF4-FFF2-40B4-BE49-F238E27FC236}">
                <a16:creationId xmlns:a16="http://schemas.microsoft.com/office/drawing/2014/main" id="{98FC9F96-A092-C501-0C42-BEF1FDC06F5C}"/>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33646384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973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p:txBody>
          <a:bodyPr/>
          <a:lstStyle>
            <a:lvl1pPr>
              <a:defRPr/>
            </a:lvl1pPr>
          </a:lstStyle>
          <a:p>
            <a:r>
              <a:rPr lang="nl-NL"/>
              <a:t>Kop met 1 regel</a:t>
            </a:r>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Vrije vorm: vorm 4">
            <a:extLst>
              <a:ext uri="{FF2B5EF4-FFF2-40B4-BE49-F238E27FC236}">
                <a16:creationId xmlns:a16="http://schemas.microsoft.com/office/drawing/2014/main" id="{AD7C6753-9A6E-A3C6-EA45-7D4EEECBCF66}"/>
              </a:ext>
            </a:extLst>
          </p:cNvPr>
          <p:cNvSpPr/>
          <p:nvPr userDrawn="1"/>
        </p:nvSpPr>
        <p:spPr>
          <a:xfrm>
            <a:off x="11753145" y="239477"/>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2540514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 klantlogos">
    <p:spTree>
      <p:nvGrpSpPr>
        <p:cNvPr id="1" name=""/>
        <p:cNvGrpSpPr/>
        <p:nvPr/>
      </p:nvGrpSpPr>
      <p:grpSpPr>
        <a:xfrm>
          <a:off x="0" y="0"/>
          <a:ext cx="0" cy="0"/>
          <a:chOff x="0" y="0"/>
          <a:chExt cx="0" cy="0"/>
        </a:xfrm>
      </p:grpSpPr>
      <p:sp>
        <p:nvSpPr>
          <p:cNvPr id="13" name="Espace réservé du contenu 12">
            <a:extLst>
              <a:ext uri="{FF2B5EF4-FFF2-40B4-BE49-F238E27FC236}">
                <a16:creationId xmlns:a16="http://schemas.microsoft.com/office/drawing/2014/main" id="{0FA82258-8070-4B7B-B7C6-919C1BFAD958}"/>
              </a:ext>
            </a:extLst>
          </p:cNvPr>
          <p:cNvSpPr>
            <a:spLocks noGrp="1"/>
          </p:cNvSpPr>
          <p:nvPr>
            <p:ph sz="quarter" idx="10" hasCustomPrompt="1"/>
          </p:nvPr>
        </p:nvSpPr>
        <p:spPr>
          <a:xfrm>
            <a:off x="695325" y="2465675"/>
            <a:ext cx="1042521" cy="916882"/>
          </a:xfrm>
          <a:prstGeom prst="rect">
            <a:avLst/>
          </a:prstGeom>
        </p:spPr>
        <p:txBody>
          <a:bodyPr anchor="t"/>
          <a:lstStyle>
            <a:lvl1pPr marL="0" indent="0" algn="ctr">
              <a:buNone/>
              <a:defRPr sz="813"/>
            </a:lvl1pPr>
          </a:lstStyle>
          <a:p>
            <a:pPr lvl="0"/>
            <a:r>
              <a:rPr lang="fr-FR"/>
              <a:t>Drag &amp; Drop</a:t>
            </a:r>
            <a:endParaRPr lang="en-US"/>
          </a:p>
        </p:txBody>
      </p:sp>
      <p:sp>
        <p:nvSpPr>
          <p:cNvPr id="14" name="Espace réservé du contenu 12">
            <a:extLst>
              <a:ext uri="{FF2B5EF4-FFF2-40B4-BE49-F238E27FC236}">
                <a16:creationId xmlns:a16="http://schemas.microsoft.com/office/drawing/2014/main" id="{24B192B9-1979-47FD-B40B-D105E04FD493}"/>
              </a:ext>
            </a:extLst>
          </p:cNvPr>
          <p:cNvSpPr>
            <a:spLocks noGrp="1"/>
          </p:cNvSpPr>
          <p:nvPr>
            <p:ph sz="quarter" idx="11" hasCustomPrompt="1"/>
          </p:nvPr>
        </p:nvSpPr>
        <p:spPr>
          <a:xfrm>
            <a:off x="2647893" y="2465675"/>
            <a:ext cx="1042521" cy="916882"/>
          </a:xfrm>
          <a:prstGeom prst="rect">
            <a:avLst/>
          </a:prstGeom>
        </p:spPr>
        <p:txBody>
          <a:bodyPr anchor="t"/>
          <a:lstStyle>
            <a:lvl1pPr marL="0" indent="0" algn="ctr">
              <a:buNone/>
              <a:defRPr sz="813"/>
            </a:lvl1pPr>
          </a:lstStyle>
          <a:p>
            <a:pPr lvl="0"/>
            <a:r>
              <a:rPr lang="fr-FR"/>
              <a:t>Drag &amp; Drop</a:t>
            </a:r>
          </a:p>
        </p:txBody>
      </p:sp>
      <p:sp>
        <p:nvSpPr>
          <p:cNvPr id="17" name="Espace réservé du contenu 12">
            <a:extLst>
              <a:ext uri="{FF2B5EF4-FFF2-40B4-BE49-F238E27FC236}">
                <a16:creationId xmlns:a16="http://schemas.microsoft.com/office/drawing/2014/main" id="{201296E0-114D-4FAE-9474-548B5DC841EA}"/>
              </a:ext>
            </a:extLst>
          </p:cNvPr>
          <p:cNvSpPr>
            <a:spLocks noGrp="1"/>
          </p:cNvSpPr>
          <p:nvPr>
            <p:ph sz="quarter" idx="12" hasCustomPrompt="1"/>
          </p:nvPr>
        </p:nvSpPr>
        <p:spPr>
          <a:xfrm>
            <a:off x="4600462" y="2465675"/>
            <a:ext cx="1042521" cy="916882"/>
          </a:xfrm>
          <a:prstGeom prst="rect">
            <a:avLst/>
          </a:prstGeom>
        </p:spPr>
        <p:txBody>
          <a:bodyPr anchor="t"/>
          <a:lstStyle>
            <a:lvl1pPr marL="0" indent="0" algn="ctr">
              <a:buNone/>
              <a:defRPr sz="813"/>
            </a:lvl1pPr>
          </a:lstStyle>
          <a:p>
            <a:pPr lvl="0"/>
            <a:r>
              <a:rPr lang="fr-FR"/>
              <a:t>Drag &amp; Drop</a:t>
            </a:r>
          </a:p>
        </p:txBody>
      </p:sp>
      <p:sp>
        <p:nvSpPr>
          <p:cNvPr id="18" name="Espace réservé du contenu 12">
            <a:extLst>
              <a:ext uri="{FF2B5EF4-FFF2-40B4-BE49-F238E27FC236}">
                <a16:creationId xmlns:a16="http://schemas.microsoft.com/office/drawing/2014/main" id="{154D76DD-DF79-45CC-89FC-1544939578E9}"/>
              </a:ext>
            </a:extLst>
          </p:cNvPr>
          <p:cNvSpPr>
            <a:spLocks noGrp="1"/>
          </p:cNvSpPr>
          <p:nvPr>
            <p:ph sz="quarter" idx="13" hasCustomPrompt="1"/>
          </p:nvPr>
        </p:nvSpPr>
        <p:spPr>
          <a:xfrm>
            <a:off x="6553032" y="2465675"/>
            <a:ext cx="1042521" cy="916882"/>
          </a:xfrm>
          <a:prstGeom prst="rect">
            <a:avLst/>
          </a:prstGeom>
        </p:spPr>
        <p:txBody>
          <a:bodyPr anchor="t"/>
          <a:lstStyle>
            <a:lvl1pPr marL="0" indent="0" algn="ctr">
              <a:buNone/>
              <a:defRPr sz="813"/>
            </a:lvl1pPr>
          </a:lstStyle>
          <a:p>
            <a:pPr lvl="0"/>
            <a:r>
              <a:rPr lang="fr-FR"/>
              <a:t>Drag &amp; Drop</a:t>
            </a:r>
          </a:p>
        </p:txBody>
      </p:sp>
      <p:sp>
        <p:nvSpPr>
          <p:cNvPr id="21" name="Espace réservé du contenu 12">
            <a:extLst>
              <a:ext uri="{FF2B5EF4-FFF2-40B4-BE49-F238E27FC236}">
                <a16:creationId xmlns:a16="http://schemas.microsoft.com/office/drawing/2014/main" id="{E3E44833-1827-41DC-AEC3-0C01F1BAD462}"/>
              </a:ext>
            </a:extLst>
          </p:cNvPr>
          <p:cNvSpPr>
            <a:spLocks noGrp="1"/>
          </p:cNvSpPr>
          <p:nvPr>
            <p:ph sz="quarter" idx="14" hasCustomPrompt="1"/>
          </p:nvPr>
        </p:nvSpPr>
        <p:spPr>
          <a:xfrm>
            <a:off x="8505600" y="2465675"/>
            <a:ext cx="1042521" cy="916882"/>
          </a:xfrm>
          <a:prstGeom prst="rect">
            <a:avLst/>
          </a:prstGeom>
        </p:spPr>
        <p:txBody>
          <a:bodyPr anchor="t"/>
          <a:lstStyle>
            <a:lvl1pPr marL="0" indent="0" algn="ctr">
              <a:buNone/>
              <a:defRPr sz="813"/>
            </a:lvl1pPr>
          </a:lstStyle>
          <a:p>
            <a:pPr lvl="0"/>
            <a:r>
              <a:rPr lang="fr-FR"/>
              <a:t>Drag &amp; Drop</a:t>
            </a:r>
          </a:p>
        </p:txBody>
      </p:sp>
      <p:sp>
        <p:nvSpPr>
          <p:cNvPr id="22" name="Espace réservé du contenu 12">
            <a:extLst>
              <a:ext uri="{FF2B5EF4-FFF2-40B4-BE49-F238E27FC236}">
                <a16:creationId xmlns:a16="http://schemas.microsoft.com/office/drawing/2014/main" id="{36394FDD-DDC6-46CD-87AF-F343169F6B6C}"/>
              </a:ext>
            </a:extLst>
          </p:cNvPr>
          <p:cNvSpPr>
            <a:spLocks noGrp="1"/>
          </p:cNvSpPr>
          <p:nvPr>
            <p:ph sz="quarter" idx="15" hasCustomPrompt="1"/>
          </p:nvPr>
        </p:nvSpPr>
        <p:spPr>
          <a:xfrm>
            <a:off x="695325" y="3869696"/>
            <a:ext cx="1042521" cy="916882"/>
          </a:xfrm>
          <a:prstGeom prst="rect">
            <a:avLst/>
          </a:prstGeom>
        </p:spPr>
        <p:txBody>
          <a:bodyPr anchor="t"/>
          <a:lstStyle>
            <a:lvl1pPr marL="0" indent="0" algn="ctr">
              <a:buNone/>
              <a:defRPr sz="813"/>
            </a:lvl1pPr>
          </a:lstStyle>
          <a:p>
            <a:pPr lvl="0"/>
            <a:r>
              <a:rPr lang="fr-FR"/>
              <a:t>Drag &amp; Drop</a:t>
            </a:r>
          </a:p>
        </p:txBody>
      </p:sp>
      <p:sp>
        <p:nvSpPr>
          <p:cNvPr id="23" name="Espace réservé du contenu 12">
            <a:extLst>
              <a:ext uri="{FF2B5EF4-FFF2-40B4-BE49-F238E27FC236}">
                <a16:creationId xmlns:a16="http://schemas.microsoft.com/office/drawing/2014/main" id="{F4892D69-01ED-4ACE-9A93-97CAA2FCC8E8}"/>
              </a:ext>
            </a:extLst>
          </p:cNvPr>
          <p:cNvSpPr>
            <a:spLocks noGrp="1"/>
          </p:cNvSpPr>
          <p:nvPr>
            <p:ph sz="quarter" idx="16" hasCustomPrompt="1"/>
          </p:nvPr>
        </p:nvSpPr>
        <p:spPr>
          <a:xfrm>
            <a:off x="2647893" y="3869696"/>
            <a:ext cx="1042521" cy="916882"/>
          </a:xfrm>
          <a:prstGeom prst="rect">
            <a:avLst/>
          </a:prstGeom>
        </p:spPr>
        <p:txBody>
          <a:bodyPr anchor="t"/>
          <a:lstStyle>
            <a:lvl1pPr marL="0" indent="0" algn="ctr">
              <a:buNone/>
              <a:defRPr sz="813"/>
            </a:lvl1pPr>
          </a:lstStyle>
          <a:p>
            <a:pPr lvl="0"/>
            <a:r>
              <a:rPr lang="fr-FR"/>
              <a:t>Drag &amp; Drop</a:t>
            </a:r>
          </a:p>
        </p:txBody>
      </p:sp>
      <p:sp>
        <p:nvSpPr>
          <p:cNvPr id="24" name="Espace réservé du contenu 12">
            <a:extLst>
              <a:ext uri="{FF2B5EF4-FFF2-40B4-BE49-F238E27FC236}">
                <a16:creationId xmlns:a16="http://schemas.microsoft.com/office/drawing/2014/main" id="{B911AC6F-ED1A-472B-82C9-F9B03EBADF44}"/>
              </a:ext>
            </a:extLst>
          </p:cNvPr>
          <p:cNvSpPr>
            <a:spLocks noGrp="1"/>
          </p:cNvSpPr>
          <p:nvPr>
            <p:ph sz="quarter" idx="17" hasCustomPrompt="1"/>
          </p:nvPr>
        </p:nvSpPr>
        <p:spPr>
          <a:xfrm>
            <a:off x="4595737" y="3869696"/>
            <a:ext cx="1042521" cy="916882"/>
          </a:xfrm>
          <a:prstGeom prst="rect">
            <a:avLst/>
          </a:prstGeom>
        </p:spPr>
        <p:txBody>
          <a:bodyPr anchor="t"/>
          <a:lstStyle>
            <a:lvl1pPr marL="0" indent="0" algn="ctr">
              <a:buNone/>
              <a:defRPr sz="813"/>
            </a:lvl1pPr>
          </a:lstStyle>
          <a:p>
            <a:pPr lvl="0"/>
            <a:r>
              <a:rPr lang="fr-FR"/>
              <a:t>Drag &amp; Drop</a:t>
            </a:r>
          </a:p>
        </p:txBody>
      </p:sp>
      <p:sp>
        <p:nvSpPr>
          <p:cNvPr id="25" name="Espace réservé du contenu 12">
            <a:extLst>
              <a:ext uri="{FF2B5EF4-FFF2-40B4-BE49-F238E27FC236}">
                <a16:creationId xmlns:a16="http://schemas.microsoft.com/office/drawing/2014/main" id="{2A92BF88-4F19-41E1-9684-DFAC07366387}"/>
              </a:ext>
            </a:extLst>
          </p:cNvPr>
          <p:cNvSpPr>
            <a:spLocks noGrp="1"/>
          </p:cNvSpPr>
          <p:nvPr>
            <p:ph sz="quarter" idx="18" hasCustomPrompt="1"/>
          </p:nvPr>
        </p:nvSpPr>
        <p:spPr>
          <a:xfrm>
            <a:off x="6553032" y="3869696"/>
            <a:ext cx="1042521" cy="916882"/>
          </a:xfrm>
          <a:prstGeom prst="rect">
            <a:avLst/>
          </a:prstGeom>
        </p:spPr>
        <p:txBody>
          <a:bodyPr anchor="t"/>
          <a:lstStyle>
            <a:lvl1pPr marL="0" indent="0" algn="ctr">
              <a:buNone/>
              <a:defRPr sz="813"/>
            </a:lvl1pPr>
          </a:lstStyle>
          <a:p>
            <a:pPr lvl="0"/>
            <a:r>
              <a:rPr lang="fr-FR"/>
              <a:t>Drag &amp; Drop</a:t>
            </a:r>
          </a:p>
        </p:txBody>
      </p:sp>
      <p:sp>
        <p:nvSpPr>
          <p:cNvPr id="26" name="Espace réservé du contenu 12">
            <a:extLst>
              <a:ext uri="{FF2B5EF4-FFF2-40B4-BE49-F238E27FC236}">
                <a16:creationId xmlns:a16="http://schemas.microsoft.com/office/drawing/2014/main" id="{6C4A12E5-2DFE-40D7-BD07-4F8CB3981E76}"/>
              </a:ext>
            </a:extLst>
          </p:cNvPr>
          <p:cNvSpPr>
            <a:spLocks noGrp="1"/>
          </p:cNvSpPr>
          <p:nvPr>
            <p:ph sz="quarter" idx="19" hasCustomPrompt="1"/>
          </p:nvPr>
        </p:nvSpPr>
        <p:spPr>
          <a:xfrm>
            <a:off x="8500877" y="3869696"/>
            <a:ext cx="1042521" cy="916882"/>
          </a:xfrm>
          <a:prstGeom prst="rect">
            <a:avLst/>
          </a:prstGeom>
        </p:spPr>
        <p:txBody>
          <a:bodyPr anchor="t"/>
          <a:lstStyle>
            <a:lvl1pPr marL="0" indent="0" algn="ctr">
              <a:buNone/>
              <a:defRPr sz="813"/>
            </a:lvl1pPr>
          </a:lstStyle>
          <a:p>
            <a:pPr lvl="0"/>
            <a:r>
              <a:rPr lang="fr-FR"/>
              <a:t>Drag &amp; Drop</a:t>
            </a:r>
          </a:p>
        </p:txBody>
      </p:sp>
      <p:sp>
        <p:nvSpPr>
          <p:cNvPr id="2" name="Titel 1">
            <a:extLst>
              <a:ext uri="{FF2B5EF4-FFF2-40B4-BE49-F238E27FC236}">
                <a16:creationId xmlns:a16="http://schemas.microsoft.com/office/drawing/2014/main" id="{0DA0D81A-0A4D-402E-8E9E-990523BD0332}"/>
              </a:ext>
            </a:extLst>
          </p:cNvPr>
          <p:cNvSpPr>
            <a:spLocks noGrp="1"/>
          </p:cNvSpPr>
          <p:nvPr>
            <p:ph type="title"/>
          </p:nvPr>
        </p:nvSpPr>
        <p:spPr/>
        <p:txBody>
          <a:bodyPr/>
          <a:lstStyle/>
          <a:p>
            <a:r>
              <a:rPr lang="en-GB"/>
              <a:t>Click to edit Master title style</a:t>
            </a:r>
          </a:p>
        </p:txBody>
      </p:sp>
      <p:sp>
        <p:nvSpPr>
          <p:cNvPr id="15" name="Espace réservé du contenu 12">
            <a:extLst>
              <a:ext uri="{FF2B5EF4-FFF2-40B4-BE49-F238E27FC236}">
                <a16:creationId xmlns:a16="http://schemas.microsoft.com/office/drawing/2014/main" id="{6EACFA82-13D3-4835-BC31-EA4D32DA2EEB}"/>
              </a:ext>
            </a:extLst>
          </p:cNvPr>
          <p:cNvSpPr>
            <a:spLocks noGrp="1"/>
          </p:cNvSpPr>
          <p:nvPr>
            <p:ph sz="quarter" idx="20" hasCustomPrompt="1"/>
          </p:nvPr>
        </p:nvSpPr>
        <p:spPr>
          <a:xfrm>
            <a:off x="695325" y="5273717"/>
            <a:ext cx="1042521" cy="916882"/>
          </a:xfrm>
          <a:prstGeom prst="rect">
            <a:avLst/>
          </a:prstGeom>
        </p:spPr>
        <p:txBody>
          <a:bodyPr anchor="t"/>
          <a:lstStyle>
            <a:lvl1pPr marL="0" indent="0" algn="ctr">
              <a:buNone/>
              <a:defRPr sz="813"/>
            </a:lvl1pPr>
          </a:lstStyle>
          <a:p>
            <a:pPr lvl="0"/>
            <a:r>
              <a:rPr lang="fr-FR"/>
              <a:t>Drag &amp; Drop</a:t>
            </a:r>
          </a:p>
        </p:txBody>
      </p:sp>
      <p:sp>
        <p:nvSpPr>
          <p:cNvPr id="16" name="Espace réservé du contenu 12">
            <a:extLst>
              <a:ext uri="{FF2B5EF4-FFF2-40B4-BE49-F238E27FC236}">
                <a16:creationId xmlns:a16="http://schemas.microsoft.com/office/drawing/2014/main" id="{8116A56C-8FBE-4F10-86C4-7EBBDA731D33}"/>
              </a:ext>
            </a:extLst>
          </p:cNvPr>
          <p:cNvSpPr>
            <a:spLocks noGrp="1"/>
          </p:cNvSpPr>
          <p:nvPr>
            <p:ph sz="quarter" idx="21" hasCustomPrompt="1"/>
          </p:nvPr>
        </p:nvSpPr>
        <p:spPr>
          <a:xfrm>
            <a:off x="2647893" y="5273717"/>
            <a:ext cx="1042521" cy="916882"/>
          </a:xfrm>
          <a:prstGeom prst="rect">
            <a:avLst/>
          </a:prstGeom>
        </p:spPr>
        <p:txBody>
          <a:bodyPr anchor="t"/>
          <a:lstStyle>
            <a:lvl1pPr marL="0" indent="0" algn="ctr">
              <a:buNone/>
              <a:defRPr sz="813"/>
            </a:lvl1pPr>
          </a:lstStyle>
          <a:p>
            <a:pPr lvl="0"/>
            <a:r>
              <a:rPr lang="fr-FR"/>
              <a:t>Drag &amp; Drop</a:t>
            </a:r>
          </a:p>
        </p:txBody>
      </p:sp>
      <p:sp>
        <p:nvSpPr>
          <p:cNvPr id="19" name="Espace réservé du contenu 12">
            <a:extLst>
              <a:ext uri="{FF2B5EF4-FFF2-40B4-BE49-F238E27FC236}">
                <a16:creationId xmlns:a16="http://schemas.microsoft.com/office/drawing/2014/main" id="{557315BC-A319-41BD-94B1-9E47282316B6}"/>
              </a:ext>
            </a:extLst>
          </p:cNvPr>
          <p:cNvSpPr>
            <a:spLocks noGrp="1"/>
          </p:cNvSpPr>
          <p:nvPr>
            <p:ph sz="quarter" idx="22" hasCustomPrompt="1"/>
          </p:nvPr>
        </p:nvSpPr>
        <p:spPr>
          <a:xfrm>
            <a:off x="4595737" y="5273717"/>
            <a:ext cx="1042521" cy="916882"/>
          </a:xfrm>
          <a:prstGeom prst="rect">
            <a:avLst/>
          </a:prstGeom>
        </p:spPr>
        <p:txBody>
          <a:bodyPr anchor="t"/>
          <a:lstStyle>
            <a:lvl1pPr marL="0" indent="0" algn="ctr">
              <a:buNone/>
              <a:defRPr sz="813"/>
            </a:lvl1pPr>
          </a:lstStyle>
          <a:p>
            <a:pPr lvl="0"/>
            <a:r>
              <a:rPr lang="fr-FR"/>
              <a:t>Drag &amp; Drop</a:t>
            </a:r>
          </a:p>
        </p:txBody>
      </p:sp>
      <p:sp>
        <p:nvSpPr>
          <p:cNvPr id="20" name="Espace réservé du contenu 12">
            <a:extLst>
              <a:ext uri="{FF2B5EF4-FFF2-40B4-BE49-F238E27FC236}">
                <a16:creationId xmlns:a16="http://schemas.microsoft.com/office/drawing/2014/main" id="{491474BD-C9D3-4108-844A-3A94E7D924B1}"/>
              </a:ext>
            </a:extLst>
          </p:cNvPr>
          <p:cNvSpPr>
            <a:spLocks noGrp="1"/>
          </p:cNvSpPr>
          <p:nvPr>
            <p:ph sz="quarter" idx="23" hasCustomPrompt="1"/>
          </p:nvPr>
        </p:nvSpPr>
        <p:spPr>
          <a:xfrm>
            <a:off x="6553032" y="5273717"/>
            <a:ext cx="1042521" cy="916882"/>
          </a:xfrm>
          <a:prstGeom prst="rect">
            <a:avLst/>
          </a:prstGeom>
        </p:spPr>
        <p:txBody>
          <a:bodyPr anchor="t"/>
          <a:lstStyle>
            <a:lvl1pPr marL="0" indent="0" algn="ctr">
              <a:buNone/>
              <a:defRPr sz="813"/>
            </a:lvl1pPr>
          </a:lstStyle>
          <a:p>
            <a:pPr lvl="0"/>
            <a:r>
              <a:rPr lang="fr-FR"/>
              <a:t>Drag &amp; Drop</a:t>
            </a:r>
          </a:p>
        </p:txBody>
      </p:sp>
      <p:sp>
        <p:nvSpPr>
          <p:cNvPr id="27" name="Espace réservé du contenu 12">
            <a:extLst>
              <a:ext uri="{FF2B5EF4-FFF2-40B4-BE49-F238E27FC236}">
                <a16:creationId xmlns:a16="http://schemas.microsoft.com/office/drawing/2014/main" id="{2608B710-E00E-44B4-94F8-5E4F05A89D1D}"/>
              </a:ext>
            </a:extLst>
          </p:cNvPr>
          <p:cNvSpPr>
            <a:spLocks noGrp="1"/>
          </p:cNvSpPr>
          <p:nvPr>
            <p:ph sz="quarter" idx="24" hasCustomPrompt="1"/>
          </p:nvPr>
        </p:nvSpPr>
        <p:spPr>
          <a:xfrm>
            <a:off x="8500877" y="5273717"/>
            <a:ext cx="1042521" cy="916882"/>
          </a:xfrm>
          <a:prstGeom prst="rect">
            <a:avLst/>
          </a:prstGeom>
        </p:spPr>
        <p:txBody>
          <a:bodyPr anchor="t"/>
          <a:lstStyle>
            <a:lvl1pPr marL="0" indent="0" algn="ctr">
              <a:buNone/>
              <a:defRPr sz="813"/>
            </a:lvl1pPr>
          </a:lstStyle>
          <a:p>
            <a:pPr lvl="0"/>
            <a:r>
              <a:rPr lang="fr-FR"/>
              <a:t>Drag &amp; Drop</a:t>
            </a:r>
          </a:p>
        </p:txBody>
      </p:sp>
      <p:sp>
        <p:nvSpPr>
          <p:cNvPr id="28" name="Espace réservé du contenu 12">
            <a:extLst>
              <a:ext uri="{FF2B5EF4-FFF2-40B4-BE49-F238E27FC236}">
                <a16:creationId xmlns:a16="http://schemas.microsoft.com/office/drawing/2014/main" id="{58ECC7BC-2F7A-4EEB-B327-782398844088}"/>
              </a:ext>
            </a:extLst>
          </p:cNvPr>
          <p:cNvSpPr>
            <a:spLocks noGrp="1"/>
          </p:cNvSpPr>
          <p:nvPr>
            <p:ph sz="quarter" idx="25" hasCustomPrompt="1"/>
          </p:nvPr>
        </p:nvSpPr>
        <p:spPr>
          <a:xfrm>
            <a:off x="10458170" y="2465675"/>
            <a:ext cx="1042521" cy="916882"/>
          </a:xfrm>
          <a:prstGeom prst="rect">
            <a:avLst/>
          </a:prstGeom>
        </p:spPr>
        <p:txBody>
          <a:bodyPr anchor="t"/>
          <a:lstStyle>
            <a:lvl1pPr marL="0" indent="0" algn="ctr">
              <a:buNone/>
              <a:defRPr sz="813"/>
            </a:lvl1pPr>
          </a:lstStyle>
          <a:p>
            <a:pPr lvl="0"/>
            <a:r>
              <a:rPr lang="fr-FR"/>
              <a:t>Drag &amp; Drop</a:t>
            </a:r>
          </a:p>
        </p:txBody>
      </p:sp>
      <p:sp>
        <p:nvSpPr>
          <p:cNvPr id="29" name="Espace réservé du contenu 12">
            <a:extLst>
              <a:ext uri="{FF2B5EF4-FFF2-40B4-BE49-F238E27FC236}">
                <a16:creationId xmlns:a16="http://schemas.microsoft.com/office/drawing/2014/main" id="{08BD1D96-984C-4668-B5C1-1C6B87690E99}"/>
              </a:ext>
            </a:extLst>
          </p:cNvPr>
          <p:cNvSpPr>
            <a:spLocks noGrp="1"/>
          </p:cNvSpPr>
          <p:nvPr>
            <p:ph sz="quarter" idx="26" hasCustomPrompt="1"/>
          </p:nvPr>
        </p:nvSpPr>
        <p:spPr>
          <a:xfrm>
            <a:off x="10458170" y="3869696"/>
            <a:ext cx="1042521" cy="916882"/>
          </a:xfrm>
          <a:prstGeom prst="rect">
            <a:avLst/>
          </a:prstGeom>
        </p:spPr>
        <p:txBody>
          <a:bodyPr anchor="t"/>
          <a:lstStyle>
            <a:lvl1pPr marL="0" indent="0" algn="ctr">
              <a:buNone/>
              <a:defRPr sz="813"/>
            </a:lvl1pPr>
          </a:lstStyle>
          <a:p>
            <a:pPr lvl="0"/>
            <a:r>
              <a:rPr lang="fr-FR"/>
              <a:t>Drag &amp; Drop</a:t>
            </a:r>
          </a:p>
        </p:txBody>
      </p:sp>
      <p:sp>
        <p:nvSpPr>
          <p:cNvPr id="30" name="Espace réservé du contenu 12">
            <a:extLst>
              <a:ext uri="{FF2B5EF4-FFF2-40B4-BE49-F238E27FC236}">
                <a16:creationId xmlns:a16="http://schemas.microsoft.com/office/drawing/2014/main" id="{619F8650-8ADC-4773-96F6-9A03F2569445}"/>
              </a:ext>
            </a:extLst>
          </p:cNvPr>
          <p:cNvSpPr>
            <a:spLocks noGrp="1"/>
          </p:cNvSpPr>
          <p:nvPr>
            <p:ph sz="quarter" idx="27" hasCustomPrompt="1"/>
          </p:nvPr>
        </p:nvSpPr>
        <p:spPr>
          <a:xfrm>
            <a:off x="10458170" y="5273717"/>
            <a:ext cx="1042521" cy="916882"/>
          </a:xfrm>
          <a:prstGeom prst="rect">
            <a:avLst/>
          </a:prstGeom>
        </p:spPr>
        <p:txBody>
          <a:bodyPr anchor="t"/>
          <a:lstStyle>
            <a:lvl1pPr marL="0" indent="0" algn="ctr">
              <a:buNone/>
              <a:defRPr sz="813"/>
            </a:lvl1pPr>
          </a:lstStyle>
          <a:p>
            <a:pPr lvl="0"/>
            <a:r>
              <a:rPr lang="fr-FR"/>
              <a:t>Drag &amp; Drop</a:t>
            </a:r>
          </a:p>
        </p:txBody>
      </p:sp>
      <p:sp>
        <p:nvSpPr>
          <p:cNvPr id="3" name="Tijdelijke aanduiding voor datum 2">
            <a:extLst>
              <a:ext uri="{FF2B5EF4-FFF2-40B4-BE49-F238E27FC236}">
                <a16:creationId xmlns:a16="http://schemas.microsoft.com/office/drawing/2014/main" id="{CCF4BDE1-14B5-FA11-17CC-90549ACFE916}"/>
              </a:ext>
            </a:extLst>
          </p:cNvPr>
          <p:cNvSpPr>
            <a:spLocks noGrp="1"/>
          </p:cNvSpPr>
          <p:nvPr>
            <p:ph type="dt" sz="half" idx="28"/>
          </p:nvPr>
        </p:nvSpPr>
        <p:spPr/>
        <p:txBody>
          <a:bodyPr/>
          <a:lstStyle/>
          <a:p>
            <a:fld id="{E9219149-D18E-44CC-85D5-84F95371318F}" type="datetime2">
              <a:rPr lang="nl-NL" smtClean="0"/>
              <a:t>maandag 26 januari 2026</a:t>
            </a:fld>
            <a:endParaRPr lang="nl-NL"/>
          </a:p>
        </p:txBody>
      </p:sp>
      <p:sp>
        <p:nvSpPr>
          <p:cNvPr id="4" name="Tijdelijke aanduiding voor voettekst 3">
            <a:extLst>
              <a:ext uri="{FF2B5EF4-FFF2-40B4-BE49-F238E27FC236}">
                <a16:creationId xmlns:a16="http://schemas.microsoft.com/office/drawing/2014/main" id="{CE799E91-D377-CCE7-B03B-C6071D3131AE}"/>
              </a:ext>
            </a:extLst>
          </p:cNvPr>
          <p:cNvSpPr>
            <a:spLocks noGrp="1"/>
          </p:cNvSpPr>
          <p:nvPr>
            <p:ph type="ftr" sz="quarter" idx="29"/>
          </p:nvPr>
        </p:nvSpPr>
        <p:spPr/>
        <p:txBody>
          <a:bodyPr/>
          <a:lstStyle/>
          <a:p>
            <a:r>
              <a:rPr lang="nl-NL"/>
              <a:t>PowerPoint template voettekst</a:t>
            </a:r>
          </a:p>
        </p:txBody>
      </p:sp>
      <p:sp>
        <p:nvSpPr>
          <p:cNvPr id="5" name="Tijdelijke aanduiding voor dianummer 4">
            <a:extLst>
              <a:ext uri="{FF2B5EF4-FFF2-40B4-BE49-F238E27FC236}">
                <a16:creationId xmlns:a16="http://schemas.microsoft.com/office/drawing/2014/main" id="{4B136C8E-D475-7C26-44EF-2CBDC43B4AAB}"/>
              </a:ext>
            </a:extLst>
          </p:cNvPr>
          <p:cNvSpPr>
            <a:spLocks noGrp="1"/>
          </p:cNvSpPr>
          <p:nvPr>
            <p:ph type="sldNum" sz="quarter" idx="30"/>
          </p:nvPr>
        </p:nvSpPr>
        <p:spPr/>
        <p:txBody>
          <a:bodyPr/>
          <a:lstStyle/>
          <a:p>
            <a:pPr algn="ctr"/>
            <a:fld id="{927387A7-BFD5-4916-BCEA-D0430AB20BDB}" type="slidenum">
              <a:rPr lang="nl-NL" smtClean="0"/>
              <a:pPr algn="ctr"/>
              <a:t>‹nr.›</a:t>
            </a:fld>
            <a:endParaRPr lang="nl-NL"/>
          </a:p>
        </p:txBody>
      </p:sp>
      <p:sp>
        <p:nvSpPr>
          <p:cNvPr id="6" name="Vrije vorm: vorm 5">
            <a:extLst>
              <a:ext uri="{FF2B5EF4-FFF2-40B4-BE49-F238E27FC236}">
                <a16:creationId xmlns:a16="http://schemas.microsoft.com/office/drawing/2014/main" id="{B19037A6-8C70-68BF-0213-45FC7F6F7A78}"/>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27321280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Grote afbeelding">
    <p:spTree>
      <p:nvGrpSpPr>
        <p:cNvPr id="1" name=""/>
        <p:cNvGrpSpPr/>
        <p:nvPr/>
      </p:nvGrpSpPr>
      <p:grpSpPr>
        <a:xfrm>
          <a:off x="0" y="0"/>
          <a:ext cx="0" cy="0"/>
          <a:chOff x="0" y="0"/>
          <a:chExt cx="0" cy="0"/>
        </a:xfrm>
      </p:grpSpPr>
      <p:sp>
        <p:nvSpPr>
          <p:cNvPr id="4" name="Picture Placeholder 10">
            <a:extLst>
              <a:ext uri="{FF2B5EF4-FFF2-40B4-BE49-F238E27FC236}">
                <a16:creationId xmlns:a16="http://schemas.microsoft.com/office/drawing/2014/main" id="{FEDBDA94-24D5-41E5-9379-523B7141822B}"/>
              </a:ext>
            </a:extLst>
          </p:cNvPr>
          <p:cNvSpPr>
            <a:spLocks noGrp="1"/>
          </p:cNvSpPr>
          <p:nvPr>
            <p:ph type="pic" sz="quarter" idx="10" hasCustomPrompt="1"/>
          </p:nvPr>
        </p:nvSpPr>
        <p:spPr>
          <a:xfrm>
            <a:off x="-1" y="0"/>
            <a:ext cx="12192001" cy="6857999"/>
          </a:xfrm>
          <a:prstGeom prst="rect">
            <a:avLst/>
          </a:prstGeom>
          <a:solidFill>
            <a:schemeClr val="bg1">
              <a:lumMod val="95000"/>
            </a:schemeClr>
          </a:solidFill>
        </p:spPr>
        <p:txBody>
          <a:bodyPr tIns="180000"/>
          <a:lstStyle>
            <a:lvl1pPr marL="0" indent="0">
              <a:buNone/>
              <a:defRPr lang="fr-FR" sz="1800" dirty="0">
                <a:solidFill>
                  <a:schemeClr val="bg1">
                    <a:lumMod val="75000"/>
                  </a:schemeClr>
                </a:solidFill>
                <a:latin typeface="+mj-lt"/>
              </a:defRPr>
            </a:lvl1pPr>
          </a:lstStyle>
          <a:p>
            <a:pPr marL="228600" lvl="0" indent="-228600" algn="ctr"/>
            <a:r>
              <a:rPr lang="fr-FR"/>
              <a:t>	</a:t>
            </a:r>
          </a:p>
          <a:p>
            <a:pPr marL="228600" lvl="0" indent="-228600" algn="ctr"/>
            <a:endParaRPr lang="fr-FR"/>
          </a:p>
          <a:p>
            <a:pPr marL="228600" lvl="0" indent="-228600" algn="ctr"/>
            <a:r>
              <a:rPr lang="fr-FR" err="1"/>
              <a:t>Afbeelding</a:t>
            </a:r>
            <a:endParaRPr lang="fr-FR"/>
          </a:p>
        </p:txBody>
      </p:sp>
      <p:sp>
        <p:nvSpPr>
          <p:cNvPr id="2" name="Tijdelijke aanduiding voor datum 1">
            <a:extLst>
              <a:ext uri="{FF2B5EF4-FFF2-40B4-BE49-F238E27FC236}">
                <a16:creationId xmlns:a16="http://schemas.microsoft.com/office/drawing/2014/main" id="{B5666DBA-B825-1C86-C09C-54864D7CDA94}"/>
              </a:ext>
            </a:extLst>
          </p:cNvPr>
          <p:cNvSpPr>
            <a:spLocks noGrp="1"/>
          </p:cNvSpPr>
          <p:nvPr>
            <p:ph type="dt" sz="half" idx="11"/>
          </p:nvPr>
        </p:nvSpPr>
        <p:spPr>
          <a:xfrm>
            <a:off x="407987" y="6863442"/>
            <a:ext cx="1724167" cy="249385"/>
          </a:xfrm>
        </p:spPr>
        <p:txBody>
          <a:bodyPr/>
          <a:lstStyle/>
          <a:p>
            <a:fld id="{E9219149-D18E-44CC-85D5-84F95371318F}" type="datetime2">
              <a:rPr lang="nl-NL" smtClean="0"/>
              <a:t>maandag 26 januari 2026</a:t>
            </a:fld>
            <a:endParaRPr lang="nl-NL"/>
          </a:p>
        </p:txBody>
      </p:sp>
      <p:sp>
        <p:nvSpPr>
          <p:cNvPr id="6" name="Tijdelijke aanduiding voor voettekst 5">
            <a:extLst>
              <a:ext uri="{FF2B5EF4-FFF2-40B4-BE49-F238E27FC236}">
                <a16:creationId xmlns:a16="http://schemas.microsoft.com/office/drawing/2014/main" id="{5F716962-0C98-8AB8-8F30-0CD6C3230909}"/>
              </a:ext>
            </a:extLst>
          </p:cNvPr>
          <p:cNvSpPr>
            <a:spLocks noGrp="1"/>
          </p:cNvSpPr>
          <p:nvPr>
            <p:ph type="ftr" sz="quarter" idx="12"/>
          </p:nvPr>
        </p:nvSpPr>
        <p:spPr>
          <a:xfrm>
            <a:off x="2288166" y="6863442"/>
            <a:ext cx="7648892" cy="249385"/>
          </a:xfrm>
        </p:spPr>
        <p:txBody>
          <a:bodyPr/>
          <a:lstStyle/>
          <a:p>
            <a:r>
              <a:rPr lang="nl-NL"/>
              <a:t>PowerPoint template voettekst</a:t>
            </a:r>
          </a:p>
        </p:txBody>
      </p:sp>
      <p:sp>
        <p:nvSpPr>
          <p:cNvPr id="7" name="Tijdelijke aanduiding voor dianummer 6">
            <a:extLst>
              <a:ext uri="{FF2B5EF4-FFF2-40B4-BE49-F238E27FC236}">
                <a16:creationId xmlns:a16="http://schemas.microsoft.com/office/drawing/2014/main" id="{BF686142-FF4B-CE6D-CDA3-C66917983AFA}"/>
              </a:ext>
            </a:extLst>
          </p:cNvPr>
          <p:cNvSpPr>
            <a:spLocks noGrp="1"/>
          </p:cNvSpPr>
          <p:nvPr>
            <p:ph type="sldNum" sz="quarter" idx="13"/>
          </p:nvPr>
        </p:nvSpPr>
        <p:spPr>
          <a:xfrm>
            <a:off x="11420629" y="6863442"/>
            <a:ext cx="488043" cy="249385"/>
          </a:xfrm>
        </p:spPr>
        <p:txBody>
          <a:bodyPr/>
          <a:lstStyle/>
          <a:p>
            <a:pPr algn="ctr"/>
            <a:fld id="{927387A7-BFD5-4916-BCEA-D0430AB20BDB}" type="slidenum">
              <a:rPr lang="nl-NL" smtClean="0"/>
              <a:pPr algn="ctr"/>
              <a:t>‹nr.›</a:t>
            </a:fld>
            <a:endParaRPr lang="nl-NL"/>
          </a:p>
        </p:txBody>
      </p:sp>
    </p:spTree>
    <p:extLst>
      <p:ext uri="{BB962C8B-B14F-4D97-AF65-F5344CB8AC3E}">
        <p14:creationId xmlns:p14="http://schemas.microsoft.com/office/powerpoint/2010/main" val="20665829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6 afbeeldingen collage">
    <p:bg>
      <p:bgPr>
        <a:solidFill>
          <a:srgbClr val="F7F7F7"/>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0" y="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6" name="Picture Placeholder 3"/>
          <p:cNvSpPr>
            <a:spLocks noGrp="1"/>
          </p:cNvSpPr>
          <p:nvPr>
            <p:ph type="pic" sz="quarter" idx="11" hasCustomPrompt="1"/>
          </p:nvPr>
        </p:nvSpPr>
        <p:spPr>
          <a:xfrm>
            <a:off x="4064000" y="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7" name="Picture Placeholder 3"/>
          <p:cNvSpPr>
            <a:spLocks noGrp="1"/>
          </p:cNvSpPr>
          <p:nvPr>
            <p:ph type="pic" sz="quarter" idx="12" hasCustomPrompt="1"/>
          </p:nvPr>
        </p:nvSpPr>
        <p:spPr>
          <a:xfrm>
            <a:off x="8128000" y="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8" name="Picture Placeholder 3"/>
          <p:cNvSpPr>
            <a:spLocks noGrp="1"/>
          </p:cNvSpPr>
          <p:nvPr>
            <p:ph type="pic" sz="quarter" idx="13" hasCustomPrompt="1"/>
          </p:nvPr>
        </p:nvSpPr>
        <p:spPr>
          <a:xfrm>
            <a:off x="8128000" y="342900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9" name="Picture Placeholder 3"/>
          <p:cNvSpPr>
            <a:spLocks noGrp="1"/>
          </p:cNvSpPr>
          <p:nvPr>
            <p:ph type="pic" sz="quarter" idx="14" hasCustomPrompt="1"/>
          </p:nvPr>
        </p:nvSpPr>
        <p:spPr>
          <a:xfrm>
            <a:off x="4064000" y="342900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20" name="Picture Placeholder 3"/>
          <p:cNvSpPr>
            <a:spLocks noGrp="1"/>
          </p:cNvSpPr>
          <p:nvPr>
            <p:ph type="pic" sz="quarter" idx="15" hasCustomPrompt="1"/>
          </p:nvPr>
        </p:nvSpPr>
        <p:spPr>
          <a:xfrm>
            <a:off x="0" y="3429000"/>
            <a:ext cx="40640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2" name="Tijdelijke aanduiding voor datum 1">
            <a:extLst>
              <a:ext uri="{FF2B5EF4-FFF2-40B4-BE49-F238E27FC236}">
                <a16:creationId xmlns:a16="http://schemas.microsoft.com/office/drawing/2014/main" id="{1B0B7819-60CA-9ADE-DC40-86D4996CCDF8}"/>
              </a:ext>
            </a:extLst>
          </p:cNvPr>
          <p:cNvSpPr>
            <a:spLocks noGrp="1"/>
          </p:cNvSpPr>
          <p:nvPr>
            <p:ph type="dt" sz="half" idx="16"/>
          </p:nvPr>
        </p:nvSpPr>
        <p:spPr>
          <a:xfrm>
            <a:off x="407987" y="6863443"/>
            <a:ext cx="1724167" cy="249385"/>
          </a:xfrm>
        </p:spPr>
        <p:txBody>
          <a:bodyPr/>
          <a:lstStyle/>
          <a:p>
            <a:fld id="{E9219149-D18E-44CC-85D5-84F95371318F}" type="datetime2">
              <a:rPr lang="nl-NL" smtClean="0"/>
              <a:t>maandag 26 januari 2026</a:t>
            </a:fld>
            <a:endParaRPr lang="nl-NL"/>
          </a:p>
        </p:txBody>
      </p:sp>
      <p:sp>
        <p:nvSpPr>
          <p:cNvPr id="3" name="Tijdelijke aanduiding voor voettekst 2">
            <a:extLst>
              <a:ext uri="{FF2B5EF4-FFF2-40B4-BE49-F238E27FC236}">
                <a16:creationId xmlns:a16="http://schemas.microsoft.com/office/drawing/2014/main" id="{05AD71A2-2AB2-CF26-A44A-AC69C7BC7CE4}"/>
              </a:ext>
            </a:extLst>
          </p:cNvPr>
          <p:cNvSpPr>
            <a:spLocks noGrp="1"/>
          </p:cNvSpPr>
          <p:nvPr>
            <p:ph type="ftr" sz="quarter" idx="17"/>
          </p:nvPr>
        </p:nvSpPr>
        <p:spPr>
          <a:xfrm>
            <a:off x="2288166" y="6863443"/>
            <a:ext cx="7648892" cy="249385"/>
          </a:xfrm>
        </p:spPr>
        <p:txBody>
          <a:bodyPr/>
          <a:lstStyle/>
          <a:p>
            <a:r>
              <a:rPr lang="nl-NL"/>
              <a:t>PowerPoint template voettekst</a:t>
            </a:r>
          </a:p>
        </p:txBody>
      </p:sp>
      <p:sp>
        <p:nvSpPr>
          <p:cNvPr id="5" name="Tijdelijke aanduiding voor dianummer 4">
            <a:extLst>
              <a:ext uri="{FF2B5EF4-FFF2-40B4-BE49-F238E27FC236}">
                <a16:creationId xmlns:a16="http://schemas.microsoft.com/office/drawing/2014/main" id="{11752666-B69D-68C9-F204-FF55242988E1}"/>
              </a:ext>
            </a:extLst>
          </p:cNvPr>
          <p:cNvSpPr>
            <a:spLocks noGrp="1"/>
          </p:cNvSpPr>
          <p:nvPr>
            <p:ph type="sldNum" sz="quarter" idx="18"/>
          </p:nvPr>
        </p:nvSpPr>
        <p:spPr>
          <a:xfrm>
            <a:off x="11420629" y="6863443"/>
            <a:ext cx="488043" cy="249385"/>
          </a:xfrm>
        </p:spPr>
        <p:txBody>
          <a:bodyPr/>
          <a:lstStyle/>
          <a:p>
            <a:pPr algn="ctr"/>
            <a:fld id="{927387A7-BFD5-4916-BCEA-D0430AB20BDB}" type="slidenum">
              <a:rPr lang="nl-NL" smtClean="0"/>
              <a:pPr algn="ctr"/>
              <a:t>‹nr.›</a:t>
            </a:fld>
            <a:endParaRPr lang="nl-NL"/>
          </a:p>
        </p:txBody>
      </p:sp>
    </p:spTree>
    <p:extLst>
      <p:ext uri="{BB962C8B-B14F-4D97-AF65-F5344CB8AC3E}">
        <p14:creationId xmlns:p14="http://schemas.microsoft.com/office/powerpoint/2010/main" val="9194615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eks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p:nvPr>
        </p:nvSpPr>
        <p:spPr>
          <a:xfrm>
            <a:off x="695325" y="1449388"/>
            <a:ext cx="10801350" cy="4751387"/>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Vrije vorm: vorm 4">
            <a:extLst>
              <a:ext uri="{FF2B5EF4-FFF2-40B4-BE49-F238E27FC236}">
                <a16:creationId xmlns:a16="http://schemas.microsoft.com/office/drawing/2014/main" id="{AD7C6753-9A6E-A3C6-EA45-7D4EEECBCF66}"/>
              </a:ext>
            </a:extLst>
          </p:cNvPr>
          <p:cNvSpPr/>
          <p:nvPr userDrawn="1"/>
        </p:nvSpPr>
        <p:spPr>
          <a:xfrm>
            <a:off x="11753145" y="239477"/>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4" name="Titel 3">
            <a:extLst>
              <a:ext uri="{FF2B5EF4-FFF2-40B4-BE49-F238E27FC236}">
                <a16:creationId xmlns:a16="http://schemas.microsoft.com/office/drawing/2014/main" id="{17590D66-935E-DB7A-B3D4-A374C333A845}"/>
              </a:ext>
            </a:extLst>
          </p:cNvPr>
          <p:cNvSpPr>
            <a:spLocks noGrp="1"/>
          </p:cNvSpPr>
          <p:nvPr>
            <p:ph type="title"/>
          </p:nvPr>
        </p:nvSpPr>
        <p:spPr>
          <a:xfrm>
            <a:off x="695325" y="728663"/>
            <a:ext cx="10801350" cy="612048"/>
          </a:xfrm>
        </p:spPr>
        <p:txBody>
          <a:bodyPr wrap="none">
            <a:normAutofit/>
          </a:bodyPr>
          <a:lstStyle>
            <a:lvl1pPr>
              <a:defRPr sz="4500"/>
            </a:lvl1pPr>
          </a:lstStyle>
          <a:p>
            <a:r>
              <a:rPr lang="en-GB"/>
              <a:t>Click to edit Master title style</a:t>
            </a:r>
            <a:endParaRPr lang="nl-NL"/>
          </a:p>
        </p:txBody>
      </p:sp>
    </p:spTree>
    <p:extLst>
      <p:ext uri="{BB962C8B-B14F-4D97-AF65-F5344CB8AC3E}">
        <p14:creationId xmlns:p14="http://schemas.microsoft.com/office/powerpoint/2010/main" val="6341513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262E8CF2-8436-D62B-9AF4-0ED899F48FE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5800" y="0"/>
            <a:ext cx="5156200" cy="6858000"/>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5"/>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6"/>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
        <p:nvSpPr>
          <p:cNvPr id="7" name="Tijdelijke aanduiding voor datum 3">
            <a:extLst>
              <a:ext uri="{FF2B5EF4-FFF2-40B4-BE49-F238E27FC236}">
                <a16:creationId xmlns:a16="http://schemas.microsoft.com/office/drawing/2014/main" id="{9ED6CF9D-D5E2-3A4A-4720-9F0232F7BE91}"/>
              </a:ext>
            </a:extLst>
          </p:cNvPr>
          <p:cNvSpPr>
            <a:spLocks noGrp="1"/>
          </p:cNvSpPr>
          <p:nvPr>
            <p:ph type="dt" sz="half" idx="10"/>
          </p:nvPr>
        </p:nvSpPr>
        <p:spPr>
          <a:xfrm>
            <a:off x="8197585" y="5274137"/>
            <a:ext cx="3075019" cy="503510"/>
          </a:xfrm>
        </p:spPr>
        <p:txBody>
          <a:bodyPr bIns="0" anchor="b" anchorCtr="0"/>
          <a:lstStyle>
            <a:lvl1pPr algn="r">
              <a:defRPr sz="1200" b="1">
                <a:solidFill>
                  <a:schemeClr val="bg1"/>
                </a:solidFill>
              </a:defRPr>
            </a:lvl1pPr>
          </a:lstStyle>
          <a:p>
            <a:fld id="{12E90624-4563-49A0-AC9B-D45A336DF316}" type="datetime4">
              <a:rPr lang="nl-NL" smtClean="0"/>
              <a:pPr/>
              <a:t>26 januari 2026</a:t>
            </a:fld>
            <a:endParaRPr lang="nl-NL"/>
          </a:p>
        </p:txBody>
      </p:sp>
      <p:sp>
        <p:nvSpPr>
          <p:cNvPr id="8" name="Tijdelijke aanduiding voor tekst 7">
            <a:extLst>
              <a:ext uri="{FF2B5EF4-FFF2-40B4-BE49-F238E27FC236}">
                <a16:creationId xmlns:a16="http://schemas.microsoft.com/office/drawing/2014/main" id="{E9B7E4F6-3BDF-56E1-9839-C80EC0334ECA}"/>
              </a:ext>
            </a:extLst>
          </p:cNvPr>
          <p:cNvSpPr>
            <a:spLocks noGrp="1"/>
          </p:cNvSpPr>
          <p:nvPr>
            <p:ph type="body" sz="quarter" idx="13"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bg1"/>
                </a:solidFill>
              </a:defRPr>
            </a:lvl1pPr>
          </a:lstStyle>
          <a:p>
            <a:pPr lvl="0"/>
            <a:r>
              <a:rPr lang="nl-NL" sz="1200"/>
              <a:t>Auteurs</a:t>
            </a:r>
            <a:endParaRPr lang="nl-NL"/>
          </a:p>
        </p:txBody>
      </p:sp>
      <p:sp>
        <p:nvSpPr>
          <p:cNvPr id="9" name="Tijdelijke aanduiding voor tekst 15">
            <a:extLst>
              <a:ext uri="{FF2B5EF4-FFF2-40B4-BE49-F238E27FC236}">
                <a16:creationId xmlns:a16="http://schemas.microsoft.com/office/drawing/2014/main" id="{579C0EAF-16BB-CC02-6E82-7C1F9D7B613D}"/>
              </a:ext>
            </a:extLst>
          </p:cNvPr>
          <p:cNvSpPr>
            <a:spLocks noGrp="1"/>
          </p:cNvSpPr>
          <p:nvPr>
            <p:ph type="body" sz="quarter" idx="14"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Gemeente Amsterdam ×</a:t>
            </a:r>
          </a:p>
          <a:p>
            <a:pPr algn="l"/>
            <a:r>
              <a:rPr lang="nl-NL"/>
              <a:t>van de Bunt Adviseurs</a:t>
            </a:r>
          </a:p>
        </p:txBody>
      </p:sp>
    </p:spTree>
    <p:extLst>
      <p:ext uri="{BB962C8B-B14F-4D97-AF65-F5344CB8AC3E}">
        <p14:creationId xmlns:p14="http://schemas.microsoft.com/office/powerpoint/2010/main" val="8203225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p:txBody>
          <a:bodyPr/>
          <a:lstStyle>
            <a:lvl1pPr>
              <a:defRPr/>
            </a:lvl1pPr>
          </a:lstStyle>
          <a:p>
            <a:r>
              <a:rPr lang="nl-NL"/>
              <a:t>Kop met 1 regel</a:t>
            </a:r>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4" name="Vrije vorm: vorm 3">
            <a:extLst>
              <a:ext uri="{FF2B5EF4-FFF2-40B4-BE49-F238E27FC236}">
                <a16:creationId xmlns:a16="http://schemas.microsoft.com/office/drawing/2014/main" id="{7BA0A623-4308-18C1-D0AC-4CB72CD8AFFE}"/>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39034482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262E8CF2-8436-D62B-9AF4-0ED899F48FE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5800" y="0"/>
            <a:ext cx="5156200" cy="6858000"/>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5"/>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spcBef>
                <a:spcPts val="0"/>
              </a:spcBef>
              <a:buNone/>
              <a:defRPr lang="nl-NL" sz="3200">
                <a:solidFill>
                  <a:schemeClr val="accent6"/>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sp>
        <p:nvSpPr>
          <p:cNvPr id="8" name="Tijdelijke aanduiding voor datum 3">
            <a:extLst>
              <a:ext uri="{FF2B5EF4-FFF2-40B4-BE49-F238E27FC236}">
                <a16:creationId xmlns:a16="http://schemas.microsoft.com/office/drawing/2014/main" id="{AE883BCD-B174-FB47-C3D4-65589EAFB3FE}"/>
              </a:ext>
            </a:extLst>
          </p:cNvPr>
          <p:cNvSpPr>
            <a:spLocks noGrp="1"/>
          </p:cNvSpPr>
          <p:nvPr>
            <p:ph type="dt" sz="half" idx="10"/>
          </p:nvPr>
        </p:nvSpPr>
        <p:spPr>
          <a:xfrm>
            <a:off x="8197585" y="5274137"/>
            <a:ext cx="3075019" cy="503510"/>
          </a:xfrm>
        </p:spPr>
        <p:txBody>
          <a:bodyPr bIns="0" anchor="b" anchorCtr="0"/>
          <a:lstStyle>
            <a:lvl1pPr algn="r">
              <a:defRPr sz="1200" b="1">
                <a:solidFill>
                  <a:schemeClr val="bg1"/>
                </a:solidFill>
              </a:defRPr>
            </a:lvl1pPr>
          </a:lstStyle>
          <a:p>
            <a:fld id="{12E90624-4563-49A0-AC9B-D45A336DF316}" type="datetime4">
              <a:rPr lang="nl-NL" smtClean="0"/>
              <a:pPr/>
              <a:t>26 januari 2026</a:t>
            </a:fld>
            <a:endParaRPr lang="nl-NL"/>
          </a:p>
        </p:txBody>
      </p:sp>
      <p:sp>
        <p:nvSpPr>
          <p:cNvPr id="9" name="Tijdelijke aanduiding voor tekst 7">
            <a:extLst>
              <a:ext uri="{FF2B5EF4-FFF2-40B4-BE49-F238E27FC236}">
                <a16:creationId xmlns:a16="http://schemas.microsoft.com/office/drawing/2014/main" id="{D9BE1126-E328-1D3C-F868-64C9C15E72BD}"/>
              </a:ext>
            </a:extLst>
          </p:cNvPr>
          <p:cNvSpPr>
            <a:spLocks noGrp="1"/>
          </p:cNvSpPr>
          <p:nvPr>
            <p:ph type="body" sz="quarter" idx="13"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bg1"/>
                </a:solidFill>
              </a:defRPr>
            </a:lvl1pPr>
          </a:lstStyle>
          <a:p>
            <a:pPr lvl="0"/>
            <a:r>
              <a:rPr lang="nl-NL" sz="1200"/>
              <a:t>Auteurs</a:t>
            </a:r>
            <a:endParaRPr lang="nl-NL"/>
          </a:p>
        </p:txBody>
      </p:sp>
      <p:sp>
        <p:nvSpPr>
          <p:cNvPr id="10" name="Tijdelijke aanduiding voor tekst 15">
            <a:extLst>
              <a:ext uri="{FF2B5EF4-FFF2-40B4-BE49-F238E27FC236}">
                <a16:creationId xmlns:a16="http://schemas.microsoft.com/office/drawing/2014/main" id="{BD4739A2-F81E-3021-2F61-33F71CEFBFF9}"/>
              </a:ext>
            </a:extLst>
          </p:cNvPr>
          <p:cNvSpPr>
            <a:spLocks noGrp="1"/>
          </p:cNvSpPr>
          <p:nvPr>
            <p:ph type="body" sz="quarter" idx="14"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Gemeente Amsterdam ×</a:t>
            </a:r>
          </a:p>
          <a:p>
            <a:pPr algn="l"/>
            <a:r>
              <a:rPr lang="nl-NL"/>
              <a:t>van de Bunt Adviseurs</a:t>
            </a:r>
          </a:p>
        </p:txBody>
      </p:sp>
    </p:spTree>
    <p:extLst>
      <p:ext uri="{BB962C8B-B14F-4D97-AF65-F5344CB8AC3E}">
        <p14:creationId xmlns:p14="http://schemas.microsoft.com/office/powerpoint/2010/main" val="37078470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13" name="Vrije vorm: vorm 12">
            <a:extLst>
              <a:ext uri="{FF2B5EF4-FFF2-40B4-BE49-F238E27FC236}">
                <a16:creationId xmlns:a16="http://schemas.microsoft.com/office/drawing/2014/main" id="{01E34353-3432-87BC-ED80-6EBABF522A39}"/>
              </a:ext>
            </a:extLst>
          </p:cNvPr>
          <p:cNvSpPr/>
          <p:nvPr userDrawn="1"/>
        </p:nvSpPr>
        <p:spPr>
          <a:xfrm>
            <a:off x="5555615" y="293281"/>
            <a:ext cx="6381296" cy="6381296"/>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5"/>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6"/>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
        <p:nvSpPr>
          <p:cNvPr id="7" name="Tijdelijke aanduiding voor datum 3">
            <a:extLst>
              <a:ext uri="{FF2B5EF4-FFF2-40B4-BE49-F238E27FC236}">
                <a16:creationId xmlns:a16="http://schemas.microsoft.com/office/drawing/2014/main" id="{E5FB30FE-699F-36F9-C865-B5A21D05840A}"/>
              </a:ext>
            </a:extLst>
          </p:cNvPr>
          <p:cNvSpPr>
            <a:spLocks noGrp="1"/>
          </p:cNvSpPr>
          <p:nvPr>
            <p:ph type="dt" sz="half" idx="10"/>
          </p:nvPr>
        </p:nvSpPr>
        <p:spPr>
          <a:xfrm>
            <a:off x="8197585" y="5274137"/>
            <a:ext cx="3075019" cy="503510"/>
          </a:xfrm>
        </p:spPr>
        <p:txBody>
          <a:bodyPr bIns="0" anchor="b" anchorCtr="0"/>
          <a:lstStyle>
            <a:lvl1pPr algn="r">
              <a:defRPr sz="1200" b="1">
                <a:solidFill>
                  <a:schemeClr val="tx1"/>
                </a:solidFill>
              </a:defRPr>
            </a:lvl1pPr>
          </a:lstStyle>
          <a:p>
            <a:fld id="{12E90624-4563-49A0-AC9B-D45A336DF316}" type="datetime4">
              <a:rPr lang="nl-NL" smtClean="0"/>
              <a:pPr/>
              <a:t>26 januari 2026</a:t>
            </a:fld>
            <a:endParaRPr lang="nl-NL"/>
          </a:p>
        </p:txBody>
      </p:sp>
      <p:sp>
        <p:nvSpPr>
          <p:cNvPr id="8" name="Tijdelijke aanduiding voor tekst 7">
            <a:extLst>
              <a:ext uri="{FF2B5EF4-FFF2-40B4-BE49-F238E27FC236}">
                <a16:creationId xmlns:a16="http://schemas.microsoft.com/office/drawing/2014/main" id="{D6E5FC81-BD17-BDC9-5FDF-1D6B6793A1C0}"/>
              </a:ext>
            </a:extLst>
          </p:cNvPr>
          <p:cNvSpPr>
            <a:spLocks noGrp="1"/>
          </p:cNvSpPr>
          <p:nvPr>
            <p:ph type="body" sz="quarter" idx="13"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sp>
        <p:nvSpPr>
          <p:cNvPr id="9" name="Tijdelijke aanduiding voor tekst 15">
            <a:extLst>
              <a:ext uri="{FF2B5EF4-FFF2-40B4-BE49-F238E27FC236}">
                <a16:creationId xmlns:a16="http://schemas.microsoft.com/office/drawing/2014/main" id="{8AB92692-3937-4F35-D2A8-E06FFFFCF69A}"/>
              </a:ext>
            </a:extLst>
          </p:cNvPr>
          <p:cNvSpPr>
            <a:spLocks noGrp="1"/>
          </p:cNvSpPr>
          <p:nvPr>
            <p:ph type="body" sz="quarter" idx="14"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Gemeente Amsterdam ×</a:t>
            </a:r>
          </a:p>
          <a:p>
            <a:pPr algn="l"/>
            <a:r>
              <a:rPr lang="nl-NL"/>
              <a:t>van de Bunt Adviseurs</a:t>
            </a:r>
          </a:p>
        </p:txBody>
      </p:sp>
    </p:spTree>
    <p:extLst>
      <p:ext uri="{BB962C8B-B14F-4D97-AF65-F5344CB8AC3E}">
        <p14:creationId xmlns:p14="http://schemas.microsoft.com/office/powerpoint/2010/main" val="42554227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Titeldia">
    <p:spTree>
      <p:nvGrpSpPr>
        <p:cNvPr id="1" name=""/>
        <p:cNvGrpSpPr/>
        <p:nvPr/>
      </p:nvGrpSpPr>
      <p:grpSpPr>
        <a:xfrm>
          <a:off x="0" y="0"/>
          <a:ext cx="0" cy="0"/>
          <a:chOff x="0" y="0"/>
          <a:chExt cx="0" cy="0"/>
        </a:xfrm>
      </p:grpSpPr>
      <p:sp>
        <p:nvSpPr>
          <p:cNvPr id="17" name="Tijdelijke aanduiding voor afbeelding 16">
            <a:extLst>
              <a:ext uri="{FF2B5EF4-FFF2-40B4-BE49-F238E27FC236}">
                <a16:creationId xmlns:a16="http://schemas.microsoft.com/office/drawing/2014/main" id="{AE552B3B-237C-8EE1-0BE0-9A7AD50D6058}"/>
              </a:ext>
            </a:extLst>
          </p:cNvPr>
          <p:cNvSpPr>
            <a:spLocks noGrp="1"/>
          </p:cNvSpPr>
          <p:nvPr>
            <p:ph type="pic" sz="quarter" idx="13"/>
          </p:nvPr>
        </p:nvSpPr>
        <p:spPr>
          <a:xfrm>
            <a:off x="7096715" y="0"/>
            <a:ext cx="5095285" cy="6858000"/>
          </a:xfrm>
          <a:custGeom>
            <a:avLst/>
            <a:gdLst>
              <a:gd name="connsiteX0" fmla="*/ 963019 w 5095285"/>
              <a:gd name="connsiteY0" fmla="*/ 0 h 6858000"/>
              <a:gd name="connsiteX1" fmla="*/ 5095285 w 5095285"/>
              <a:gd name="connsiteY1" fmla="*/ 0 h 6858000"/>
              <a:gd name="connsiteX2" fmla="*/ 5095285 w 5095285"/>
              <a:gd name="connsiteY2" fmla="*/ 6858000 h 6858000"/>
              <a:gd name="connsiteX3" fmla="*/ 976523 w 5095285"/>
              <a:gd name="connsiteY3" fmla="*/ 6858000 h 6858000"/>
              <a:gd name="connsiteX4" fmla="*/ 929882 w 5095285"/>
              <a:gd name="connsiteY4" fmla="*/ 6785248 h 6858000"/>
              <a:gd name="connsiteX5" fmla="*/ 23408 w 5095285"/>
              <a:gd name="connsiteY5" fmla="*/ 4082318 h 6858000"/>
              <a:gd name="connsiteX6" fmla="*/ 0 w 5095285"/>
              <a:gd name="connsiteY6" fmla="*/ 3774497 h 6858000"/>
              <a:gd name="connsiteX7" fmla="*/ 0 w 5095285"/>
              <a:gd name="connsiteY7" fmla="*/ 3062424 h 6858000"/>
              <a:gd name="connsiteX8" fmla="*/ 23408 w 5095285"/>
              <a:gd name="connsiteY8" fmla="*/ 2754604 h 6858000"/>
              <a:gd name="connsiteX9" fmla="*/ 929882 w 5095285"/>
              <a:gd name="connsiteY9" fmla="*/ 5168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95285" h="6858000">
                <a:moveTo>
                  <a:pt x="963019" y="0"/>
                </a:moveTo>
                <a:lnTo>
                  <a:pt x="5095285" y="0"/>
                </a:lnTo>
                <a:lnTo>
                  <a:pt x="5095285" y="6858000"/>
                </a:lnTo>
                <a:lnTo>
                  <a:pt x="976523" y="6858000"/>
                </a:lnTo>
                <a:lnTo>
                  <a:pt x="929882" y="6785248"/>
                </a:lnTo>
                <a:cubicBezTo>
                  <a:pt x="441839" y="5982037"/>
                  <a:pt x="123158" y="5064538"/>
                  <a:pt x="23408" y="4082318"/>
                </a:cubicBezTo>
                <a:lnTo>
                  <a:pt x="0" y="3774497"/>
                </a:lnTo>
                <a:lnTo>
                  <a:pt x="0" y="3062424"/>
                </a:lnTo>
                <a:lnTo>
                  <a:pt x="23408" y="2754604"/>
                </a:lnTo>
                <a:cubicBezTo>
                  <a:pt x="123158" y="1772385"/>
                  <a:pt x="441839" y="854892"/>
                  <a:pt x="929882" y="51689"/>
                </a:cubicBezTo>
                <a:close/>
              </a:path>
            </a:pathLst>
          </a:custGeom>
          <a:solidFill>
            <a:schemeClr val="bg1">
              <a:lumMod val="75000"/>
            </a:schemeClr>
          </a:solidFill>
        </p:spPr>
        <p:txBody>
          <a:bodyPr wrap="square" tIns="2700000">
            <a:noAutofit/>
          </a:bodyPr>
          <a:lstStyle>
            <a:lvl1pPr marL="0" indent="0" algn="ctr">
              <a:buNone/>
              <a:defRPr>
                <a:solidFill>
                  <a:schemeClr val="bg1">
                    <a:lumMod val="50000"/>
                  </a:schemeClr>
                </a:solidFill>
              </a:defRPr>
            </a:lvl1pPr>
          </a:lstStyle>
          <a:p>
            <a:endParaRPr lang="nl-NL"/>
          </a:p>
        </p:txBody>
      </p:sp>
      <p:sp>
        <p:nvSpPr>
          <p:cNvPr id="8" name="Rechthoek 7" hidden="1">
            <a:extLst>
              <a:ext uri="{FF2B5EF4-FFF2-40B4-BE49-F238E27FC236}">
                <a16:creationId xmlns:a16="http://schemas.microsoft.com/office/drawing/2014/main" id="{A76A7F42-CAF8-4D7D-8EB8-506C76B71BA2}"/>
              </a:ext>
            </a:extLst>
          </p:cNvPr>
          <p:cNvSpPr/>
          <p:nvPr userDrawn="1"/>
        </p:nvSpPr>
        <p:spPr>
          <a:xfrm>
            <a:off x="6485" y="0"/>
            <a:ext cx="218209" cy="6858000"/>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5"/>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6"/>
                </a:solidFill>
              </a:defRPr>
            </a:lvl1pPr>
          </a:lstStyle>
          <a:p>
            <a:pPr lvl="0"/>
            <a:r>
              <a:rPr lang="nl-NL"/>
              <a:t>Klikken om de ondertitelstijl van het model te bewerken</a:t>
            </a:r>
          </a:p>
        </p:txBody>
      </p:sp>
      <p:sp>
        <p:nvSpPr>
          <p:cNvPr id="9" name="Tijdelijke aanduiding voor datum 3">
            <a:extLst>
              <a:ext uri="{FF2B5EF4-FFF2-40B4-BE49-F238E27FC236}">
                <a16:creationId xmlns:a16="http://schemas.microsoft.com/office/drawing/2014/main" id="{2DCA3E31-D99E-8CD0-0FBC-FBE0CF50FB22}"/>
              </a:ext>
            </a:extLst>
          </p:cNvPr>
          <p:cNvSpPr txBox="1">
            <a:spLocks/>
          </p:cNvSpPr>
          <p:nvPr userDrawn="1"/>
        </p:nvSpPr>
        <p:spPr>
          <a:xfrm>
            <a:off x="5162871" y="5274137"/>
            <a:ext cx="1445347" cy="503510"/>
          </a:xfrm>
          <a:prstGeom prst="rect">
            <a:avLst/>
          </a:prstGeom>
        </p:spPr>
        <p:txBody>
          <a:bodyPr bIns="0" anchor="b" anchorCtr="0"/>
          <a:lstStyle>
            <a:defPPr>
              <a:defRPr lang="nl-NL"/>
            </a:defPPr>
            <a:lvl1pPr marL="0" algn="r" defTabSz="914400" rtl="0" eaLnBrk="1" latinLnBrk="0" hangingPunct="1">
              <a:defRPr lang="nl-NL"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2E90624-4563-49A0-AC9B-D45A336DF316}" type="datetime4">
              <a:rPr lang="nl-NL" smtClean="0">
                <a:solidFill>
                  <a:schemeClr val="tx1"/>
                </a:solidFill>
              </a:rPr>
              <a:pPr algn="l"/>
              <a:t>26 januari 2026</a:t>
            </a:fld>
            <a:endParaRPr lang="nl-NL">
              <a:solidFill>
                <a:schemeClr val="tx1"/>
              </a:solidFill>
            </a:endParaRPr>
          </a:p>
        </p:txBody>
      </p:sp>
      <p:sp>
        <p:nvSpPr>
          <p:cNvPr id="10" name="Tijdelijke aanduiding voor tekst 7">
            <a:extLst>
              <a:ext uri="{FF2B5EF4-FFF2-40B4-BE49-F238E27FC236}">
                <a16:creationId xmlns:a16="http://schemas.microsoft.com/office/drawing/2014/main" id="{ADB40F1F-A542-90DA-A920-D54ED711A71D}"/>
              </a:ext>
            </a:extLst>
          </p:cNvPr>
          <p:cNvSpPr>
            <a:spLocks noGrp="1"/>
          </p:cNvSpPr>
          <p:nvPr>
            <p:ph type="body" sz="quarter" idx="14" hasCustomPrompt="1"/>
          </p:nvPr>
        </p:nvSpPr>
        <p:spPr>
          <a:xfrm>
            <a:off x="5163104" y="5781675"/>
            <a:ext cx="1445347" cy="790575"/>
          </a:xfrm>
        </p:spPr>
        <p:txBody>
          <a:bodyPr tIns="0">
            <a:normAutofit/>
          </a:bodyPr>
          <a:lstStyle>
            <a:lvl1pPr marL="0" indent="0" algn="l">
              <a:lnSpc>
                <a:spcPct val="100000"/>
              </a:lnSpc>
              <a:spcBef>
                <a:spcPts val="0"/>
              </a:spcBef>
              <a:buNone/>
              <a:defRPr sz="1200">
                <a:solidFill>
                  <a:schemeClr val="tx1"/>
                </a:solidFill>
              </a:defRPr>
            </a:lvl1pPr>
          </a:lstStyle>
          <a:p>
            <a:pPr lvl="0"/>
            <a:r>
              <a:rPr lang="nl-NL" sz="1200"/>
              <a:t>Auteurs</a:t>
            </a:r>
            <a:endParaRPr lang="nl-NL"/>
          </a:p>
        </p:txBody>
      </p:sp>
      <p:sp>
        <p:nvSpPr>
          <p:cNvPr id="12" name="Tijdelijke aanduiding voor tekst 15">
            <a:extLst>
              <a:ext uri="{FF2B5EF4-FFF2-40B4-BE49-F238E27FC236}">
                <a16:creationId xmlns:a16="http://schemas.microsoft.com/office/drawing/2014/main" id="{599C5235-5AE5-F0DA-CAEC-F43DDAEA9B70}"/>
              </a:ext>
            </a:extLst>
          </p:cNvPr>
          <p:cNvSpPr>
            <a:spLocks noGrp="1"/>
          </p:cNvSpPr>
          <p:nvPr>
            <p:ph type="body" sz="quarter" idx="15" hasCustomPrompt="1"/>
          </p:nvPr>
        </p:nvSpPr>
        <p:spPr>
          <a:xfrm>
            <a:off x="687842" y="5621338"/>
            <a:ext cx="3773322"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Gemeente Amsterdam ×</a:t>
            </a:r>
          </a:p>
          <a:p>
            <a:pPr algn="l"/>
            <a:r>
              <a:rPr lang="nl-NL"/>
              <a:t>van de Bunt Adviseurs</a:t>
            </a:r>
          </a:p>
        </p:txBody>
      </p:sp>
    </p:spTree>
    <p:extLst>
      <p:ext uri="{BB962C8B-B14F-4D97-AF65-F5344CB8AC3E}">
        <p14:creationId xmlns:p14="http://schemas.microsoft.com/office/powerpoint/2010/main" val="14466959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Titeldia">
    <p:spTree>
      <p:nvGrpSpPr>
        <p:cNvPr id="1" name=""/>
        <p:cNvGrpSpPr/>
        <p:nvPr/>
      </p:nvGrpSpPr>
      <p:grpSpPr>
        <a:xfrm>
          <a:off x="0" y="0"/>
          <a:ext cx="0" cy="0"/>
          <a:chOff x="0" y="0"/>
          <a:chExt cx="0" cy="0"/>
        </a:xfrm>
      </p:grpSpPr>
      <p:sp>
        <p:nvSpPr>
          <p:cNvPr id="10" name="Ovaal 9">
            <a:extLst>
              <a:ext uri="{FF2B5EF4-FFF2-40B4-BE49-F238E27FC236}">
                <a16:creationId xmlns:a16="http://schemas.microsoft.com/office/drawing/2014/main" id="{D89CEB2E-05FD-A83D-5524-F7C51B09EBC6}"/>
              </a:ext>
            </a:extLst>
          </p:cNvPr>
          <p:cNvSpPr/>
          <p:nvPr userDrawn="1"/>
        </p:nvSpPr>
        <p:spPr>
          <a:xfrm>
            <a:off x="5596266" y="333000"/>
            <a:ext cx="6192000" cy="61920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6"/>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6"/>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
        <p:nvSpPr>
          <p:cNvPr id="16" name="Tijdelijke aanduiding voor tekst 15">
            <a:extLst>
              <a:ext uri="{FF2B5EF4-FFF2-40B4-BE49-F238E27FC236}">
                <a16:creationId xmlns:a16="http://schemas.microsoft.com/office/drawing/2014/main" id="{AACA44E6-DC4B-E35E-2E3C-0E7DF415DFF8}"/>
              </a:ext>
            </a:extLst>
          </p:cNvPr>
          <p:cNvSpPr>
            <a:spLocks noGrp="1"/>
          </p:cNvSpPr>
          <p:nvPr>
            <p:ph type="body" sz="quarter" idx="13"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Nationaal Programma Heerlen Noord ×</a:t>
            </a:r>
          </a:p>
          <a:p>
            <a:pPr algn="l"/>
            <a:r>
              <a:rPr lang="nl-NL"/>
              <a:t>van de Bunt Adviseurs</a:t>
            </a:r>
          </a:p>
        </p:txBody>
      </p:sp>
      <p:sp>
        <p:nvSpPr>
          <p:cNvPr id="34" name="Vrije vorm: vorm 33">
            <a:extLst>
              <a:ext uri="{FF2B5EF4-FFF2-40B4-BE49-F238E27FC236}">
                <a16:creationId xmlns:a16="http://schemas.microsoft.com/office/drawing/2014/main" id="{4BC65CD7-FF67-9C1B-F2CB-F30E11AEC8B7}"/>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
        <p:nvSpPr>
          <p:cNvPr id="7" name="Tijdelijke aanduiding voor datum 3">
            <a:extLst>
              <a:ext uri="{FF2B5EF4-FFF2-40B4-BE49-F238E27FC236}">
                <a16:creationId xmlns:a16="http://schemas.microsoft.com/office/drawing/2014/main" id="{43B5559A-6390-B47E-D36F-EA8863FAD85D}"/>
              </a:ext>
            </a:extLst>
          </p:cNvPr>
          <p:cNvSpPr>
            <a:spLocks noGrp="1"/>
          </p:cNvSpPr>
          <p:nvPr>
            <p:ph type="dt" sz="half" idx="10"/>
          </p:nvPr>
        </p:nvSpPr>
        <p:spPr>
          <a:xfrm>
            <a:off x="8197585" y="5274137"/>
            <a:ext cx="3075019" cy="503510"/>
          </a:xfrm>
        </p:spPr>
        <p:txBody>
          <a:bodyPr bIns="0" anchor="b" anchorCtr="0"/>
          <a:lstStyle>
            <a:lvl1pPr algn="r">
              <a:defRPr sz="1200" b="1">
                <a:solidFill>
                  <a:schemeClr val="tx1"/>
                </a:solidFill>
              </a:defRPr>
            </a:lvl1pPr>
          </a:lstStyle>
          <a:p>
            <a:fld id="{12E90624-4563-49A0-AC9B-D45A336DF316}" type="datetime4">
              <a:rPr lang="nl-NL" smtClean="0"/>
              <a:pPr/>
              <a:t>26 januari 2026</a:t>
            </a:fld>
            <a:endParaRPr lang="nl-NL"/>
          </a:p>
        </p:txBody>
      </p:sp>
      <p:sp>
        <p:nvSpPr>
          <p:cNvPr id="8" name="Tijdelijke aanduiding voor tekst 7">
            <a:extLst>
              <a:ext uri="{FF2B5EF4-FFF2-40B4-BE49-F238E27FC236}">
                <a16:creationId xmlns:a16="http://schemas.microsoft.com/office/drawing/2014/main" id="{2CF8D5DF-3BC3-4FA9-3B43-F9DC66BB4E31}"/>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spTree>
    <p:extLst>
      <p:ext uri="{BB962C8B-B14F-4D97-AF65-F5344CB8AC3E}">
        <p14:creationId xmlns:p14="http://schemas.microsoft.com/office/powerpoint/2010/main" val="350700233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A76A7F42-CAF8-4D7D-8EB8-506C76B71BA2}"/>
              </a:ext>
            </a:extLst>
          </p:cNvPr>
          <p:cNvSpPr/>
          <p:nvPr userDrawn="1"/>
        </p:nvSpPr>
        <p:spPr>
          <a:xfrm>
            <a:off x="0" y="0"/>
            <a:ext cx="218209" cy="6858000"/>
          </a:xfrm>
          <a:prstGeom prst="rect">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11" name="Graphic 10">
            <a:extLst>
              <a:ext uri="{FF2B5EF4-FFF2-40B4-BE49-F238E27FC236}">
                <a16:creationId xmlns:a16="http://schemas.microsoft.com/office/drawing/2014/main" id="{262E8CF2-8436-D62B-9AF4-0ED899F48FE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35800" y="0"/>
            <a:ext cx="5156200" cy="6858000"/>
          </a:xfrm>
          <a:prstGeom prst="rect">
            <a:avLst/>
          </a:prstGeom>
        </p:spPr>
      </p:pic>
      <p:pic>
        <p:nvPicPr>
          <p:cNvPr id="12" name="Graphic 11">
            <a:extLst>
              <a:ext uri="{FF2B5EF4-FFF2-40B4-BE49-F238E27FC236}">
                <a16:creationId xmlns:a16="http://schemas.microsoft.com/office/drawing/2014/main" id="{B746D614-76FF-7244-E8F0-62BF61BE1450}"/>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0"/>
            <a:ext cx="218209" cy="6858000"/>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2"/>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spcBef>
                <a:spcPts val="0"/>
              </a:spcBef>
              <a:buNone/>
              <a:defRPr lang="nl-NL" sz="3200">
                <a:solidFill>
                  <a:schemeClr val="accent1"/>
                </a:solidFill>
              </a:defRPr>
            </a:lvl1pPr>
          </a:lstStyle>
          <a:p>
            <a:pPr lvl="0"/>
            <a:r>
              <a:rPr lang="en-GB"/>
              <a:t>Click to edit Master subtitle style</a:t>
            </a:r>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pic>
        <p:nvPicPr>
          <p:cNvPr id="7" name="Graphic 6">
            <a:extLst>
              <a:ext uri="{FF2B5EF4-FFF2-40B4-BE49-F238E27FC236}">
                <a16:creationId xmlns:a16="http://schemas.microsoft.com/office/drawing/2014/main" id="{254AE8FE-37B0-A01C-E02D-45310769F17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06471" y="5607996"/>
            <a:ext cx="1692000" cy="618098"/>
          </a:xfrm>
          <a:prstGeom prst="rect">
            <a:avLst/>
          </a:prstGeom>
        </p:spPr>
      </p:pic>
      <p:sp>
        <p:nvSpPr>
          <p:cNvPr id="9" name="Tijdelijke aanduiding voor datum 3">
            <a:extLst>
              <a:ext uri="{FF2B5EF4-FFF2-40B4-BE49-F238E27FC236}">
                <a16:creationId xmlns:a16="http://schemas.microsoft.com/office/drawing/2014/main" id="{33006DF1-4807-F6E0-7034-2D72D2EB3278}"/>
              </a:ext>
            </a:extLst>
          </p:cNvPr>
          <p:cNvSpPr>
            <a:spLocks noGrp="1"/>
          </p:cNvSpPr>
          <p:nvPr>
            <p:ph type="dt" sz="half" idx="10"/>
          </p:nvPr>
        </p:nvSpPr>
        <p:spPr>
          <a:xfrm>
            <a:off x="8197585" y="5274137"/>
            <a:ext cx="3075019" cy="503510"/>
          </a:xfrm>
        </p:spPr>
        <p:txBody>
          <a:bodyPr bIns="0" anchor="b" anchorCtr="0"/>
          <a:lstStyle>
            <a:lvl1pPr algn="r">
              <a:defRPr sz="1200" b="1">
                <a:solidFill>
                  <a:schemeClr val="bg1"/>
                </a:solidFill>
              </a:defRPr>
            </a:lvl1pPr>
          </a:lstStyle>
          <a:p>
            <a:fld id="{12E90624-4563-49A0-AC9B-D45A336DF316}" type="datetime4">
              <a:rPr lang="nl-NL" smtClean="0"/>
              <a:pPr/>
              <a:t>26 januari 2026</a:t>
            </a:fld>
            <a:endParaRPr lang="nl-NL"/>
          </a:p>
        </p:txBody>
      </p:sp>
      <p:sp>
        <p:nvSpPr>
          <p:cNvPr id="10" name="Tijdelijke aanduiding voor tekst 7">
            <a:extLst>
              <a:ext uri="{FF2B5EF4-FFF2-40B4-BE49-F238E27FC236}">
                <a16:creationId xmlns:a16="http://schemas.microsoft.com/office/drawing/2014/main" id="{DDBB5502-9FBE-99A6-7786-182028381083}"/>
              </a:ext>
            </a:extLst>
          </p:cNvPr>
          <p:cNvSpPr>
            <a:spLocks noGrp="1"/>
          </p:cNvSpPr>
          <p:nvPr>
            <p:ph type="body" sz="quarter" idx="13"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bg1"/>
                </a:solidFill>
              </a:defRPr>
            </a:lvl1pPr>
          </a:lstStyle>
          <a:p>
            <a:pPr lvl="0"/>
            <a:r>
              <a:rPr lang="nl-NL" sz="1200"/>
              <a:t>Auteurs</a:t>
            </a:r>
            <a:endParaRPr lang="nl-NL"/>
          </a:p>
        </p:txBody>
      </p:sp>
    </p:spTree>
    <p:extLst>
      <p:ext uri="{BB962C8B-B14F-4D97-AF65-F5344CB8AC3E}">
        <p14:creationId xmlns:p14="http://schemas.microsoft.com/office/powerpoint/2010/main" val="39990189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Titeldia">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160CD4A7-CA21-63AF-18B6-F0DFE0644F6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42560" y="728662"/>
            <a:ext cx="4866616" cy="5457889"/>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tx1"/>
                </a:solidFill>
                <a:latin typeface="+mj-lt"/>
                <a:ea typeface="+mj-ea"/>
                <a:cs typeface="+mj-cs"/>
              </a:defRPr>
            </a:lvl1pPr>
          </a:lstStyle>
          <a:p>
            <a:r>
              <a:rPr lang="nl-NL"/>
              <a:t>Klik om stijl te bewerken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tx1"/>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
        <p:nvSpPr>
          <p:cNvPr id="16" name="Tijdelijke aanduiding voor tekst 15">
            <a:extLst>
              <a:ext uri="{FF2B5EF4-FFF2-40B4-BE49-F238E27FC236}">
                <a16:creationId xmlns:a16="http://schemas.microsoft.com/office/drawing/2014/main" id="{AACA44E6-DC4B-E35E-2E3C-0E7DF415DFF8}"/>
              </a:ext>
            </a:extLst>
          </p:cNvPr>
          <p:cNvSpPr>
            <a:spLocks noGrp="1"/>
          </p:cNvSpPr>
          <p:nvPr>
            <p:ph type="body" sz="quarter" idx="13"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Nationaal Programma Heerlen Noord ×</a:t>
            </a:r>
          </a:p>
          <a:p>
            <a:pPr algn="l"/>
            <a:r>
              <a:rPr lang="nl-NL"/>
              <a:t>van de Bunt Adviseurs</a:t>
            </a:r>
          </a:p>
        </p:txBody>
      </p:sp>
      <p:sp>
        <p:nvSpPr>
          <p:cNvPr id="34" name="Vrije vorm: vorm 33">
            <a:extLst>
              <a:ext uri="{FF2B5EF4-FFF2-40B4-BE49-F238E27FC236}">
                <a16:creationId xmlns:a16="http://schemas.microsoft.com/office/drawing/2014/main" id="{4BC65CD7-FF67-9C1B-F2CB-F30E11AEC8B7}"/>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
        <p:nvSpPr>
          <p:cNvPr id="8" name="Tijdelijke aanduiding voor datum 3">
            <a:extLst>
              <a:ext uri="{FF2B5EF4-FFF2-40B4-BE49-F238E27FC236}">
                <a16:creationId xmlns:a16="http://schemas.microsoft.com/office/drawing/2014/main" id="{FCC49923-EA07-C885-6C04-3F7B774B9932}"/>
              </a:ext>
            </a:extLst>
          </p:cNvPr>
          <p:cNvSpPr>
            <a:spLocks noGrp="1"/>
          </p:cNvSpPr>
          <p:nvPr>
            <p:ph type="dt" sz="half" idx="10"/>
          </p:nvPr>
        </p:nvSpPr>
        <p:spPr>
          <a:xfrm>
            <a:off x="8197585" y="5274137"/>
            <a:ext cx="3075019" cy="503510"/>
          </a:xfrm>
        </p:spPr>
        <p:txBody>
          <a:bodyPr bIns="0" anchor="b" anchorCtr="0"/>
          <a:lstStyle>
            <a:lvl1pPr algn="r">
              <a:defRPr sz="1200" b="1">
                <a:solidFill>
                  <a:schemeClr val="tx1"/>
                </a:solidFill>
              </a:defRPr>
            </a:lvl1pPr>
          </a:lstStyle>
          <a:p>
            <a:fld id="{12E90624-4563-49A0-AC9B-D45A336DF316}" type="datetime4">
              <a:rPr lang="nl-NL" smtClean="0"/>
              <a:pPr/>
              <a:t>26 januari 2026</a:t>
            </a:fld>
            <a:endParaRPr lang="nl-NL"/>
          </a:p>
        </p:txBody>
      </p:sp>
      <p:sp>
        <p:nvSpPr>
          <p:cNvPr id="9" name="Tijdelijke aanduiding voor tekst 7">
            <a:extLst>
              <a:ext uri="{FF2B5EF4-FFF2-40B4-BE49-F238E27FC236}">
                <a16:creationId xmlns:a16="http://schemas.microsoft.com/office/drawing/2014/main" id="{20C6C83F-6FE7-A857-62FB-2877E4FEAE39}"/>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spTree>
    <p:extLst>
      <p:ext uri="{BB962C8B-B14F-4D97-AF65-F5344CB8AC3E}">
        <p14:creationId xmlns:p14="http://schemas.microsoft.com/office/powerpoint/2010/main" val="39604862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2BD227-5C6C-3F17-4E48-2E4BD5203C2C}"/>
              </a:ext>
            </a:extLst>
          </p:cNvPr>
          <p:cNvSpPr>
            <a:spLocks noGrp="1"/>
          </p:cNvSpPr>
          <p:nvPr>
            <p:ph type="ctrTitle" hasCustomPrompt="1"/>
          </p:nvPr>
        </p:nvSpPr>
        <p:spPr>
          <a:xfrm>
            <a:off x="671210" y="207962"/>
            <a:ext cx="6616776" cy="2579011"/>
          </a:xfrm>
        </p:spPr>
        <p:txBody>
          <a:bodyPr lIns="0" tIns="0" rIns="0" bIns="0" anchor="b"/>
          <a:lstStyle>
            <a:lvl1pPr algn="l">
              <a:lnSpc>
                <a:spcPct val="75000"/>
              </a:lnSpc>
              <a:defRPr lang="nl-NL" sz="8000" kern="1200">
                <a:solidFill>
                  <a:schemeClr val="tx1"/>
                </a:solidFill>
                <a:latin typeface="+mj-lt"/>
                <a:ea typeface="+mj-ea"/>
                <a:cs typeface="+mj-cs"/>
              </a:defRPr>
            </a:lvl1pPr>
          </a:lstStyle>
          <a:p>
            <a:r>
              <a:rPr lang="nl-NL"/>
              <a:t>Voeg een korte titel in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616776" cy="1655762"/>
          </a:xfrm>
        </p:spPr>
        <p:txBody>
          <a:bodyPr vert="horz" lIns="0" tIns="0" rIns="0" bIns="0" rtlCol="0">
            <a:normAutofit/>
          </a:bodyPr>
          <a:lstStyle>
            <a:lvl1pPr marL="0" indent="0">
              <a:buNone/>
              <a:defRPr lang="nl-NL" sz="3200">
                <a:solidFill>
                  <a:schemeClr val="tx1"/>
                </a:solidFill>
              </a:defRPr>
            </a:lvl1pPr>
          </a:lstStyle>
          <a:p>
            <a:pPr lvl="0"/>
            <a:r>
              <a:rPr lang="nl-NL"/>
              <a:t>Klikken om de ondertitelstijl van het model te bewerken</a:t>
            </a:r>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
        <p:nvSpPr>
          <p:cNvPr id="16" name="Tijdelijke aanduiding voor tekst 15">
            <a:extLst>
              <a:ext uri="{FF2B5EF4-FFF2-40B4-BE49-F238E27FC236}">
                <a16:creationId xmlns:a16="http://schemas.microsoft.com/office/drawing/2014/main" id="{AACA44E6-DC4B-E35E-2E3C-0E7DF415DFF8}"/>
              </a:ext>
            </a:extLst>
          </p:cNvPr>
          <p:cNvSpPr>
            <a:spLocks noGrp="1"/>
          </p:cNvSpPr>
          <p:nvPr>
            <p:ph type="body" sz="quarter" idx="13" hasCustomPrompt="1"/>
          </p:nvPr>
        </p:nvSpPr>
        <p:spPr>
          <a:xfrm>
            <a:off x="687842" y="5621338"/>
            <a:ext cx="4972050" cy="795337"/>
          </a:xfrm>
        </p:spPr>
        <p:txBody>
          <a:bodyPr lIns="0" tIns="0" rIns="0" bIns="0">
            <a:noAutofit/>
          </a:bodyPr>
          <a:lstStyle>
            <a:lvl1pPr marL="0" indent="0">
              <a:lnSpc>
                <a:spcPct val="100000"/>
              </a:lnSpc>
              <a:spcBef>
                <a:spcPts val="0"/>
              </a:spcBef>
              <a:buNone/>
              <a:defRPr sz="2200">
                <a:solidFill>
                  <a:schemeClr val="accent5"/>
                </a:solidFill>
              </a:defRPr>
            </a:lvl1pPr>
            <a:lvl2pPr marL="457200" indent="0">
              <a:buNone/>
              <a:defRPr/>
            </a:lvl2pPr>
            <a:lvl3pPr marL="914400" indent="0">
              <a:buNone/>
              <a:defRPr/>
            </a:lvl3pPr>
            <a:lvl4pPr marL="1371600" indent="0">
              <a:buNone/>
              <a:defRPr/>
            </a:lvl4pPr>
            <a:lvl5pPr marL="1828800" indent="0">
              <a:buNone/>
              <a:defRPr/>
            </a:lvl5pPr>
          </a:lstStyle>
          <a:p>
            <a:pPr algn="l"/>
            <a:r>
              <a:rPr lang="nl-NL"/>
              <a:t>Gemeente Amsterdam ×</a:t>
            </a:r>
          </a:p>
          <a:p>
            <a:pPr algn="l"/>
            <a:r>
              <a:rPr lang="nl-NL"/>
              <a:t>van de Bunt Adviseurs</a:t>
            </a:r>
          </a:p>
        </p:txBody>
      </p:sp>
      <p:grpSp>
        <p:nvGrpSpPr>
          <p:cNvPr id="7" name="Groep 6">
            <a:extLst>
              <a:ext uri="{FF2B5EF4-FFF2-40B4-BE49-F238E27FC236}">
                <a16:creationId xmlns:a16="http://schemas.microsoft.com/office/drawing/2014/main" id="{72EA9E9E-B66A-2F50-91D1-191491DA62B7}"/>
              </a:ext>
            </a:extLst>
          </p:cNvPr>
          <p:cNvGrpSpPr/>
          <p:nvPr userDrawn="1"/>
        </p:nvGrpSpPr>
        <p:grpSpPr>
          <a:xfrm>
            <a:off x="7433224" y="673406"/>
            <a:ext cx="4172595" cy="5572702"/>
            <a:chOff x="7433224" y="673406"/>
            <a:chExt cx="4172595" cy="5572702"/>
          </a:xfrm>
          <a:solidFill>
            <a:schemeClr val="accent5"/>
          </a:solidFill>
        </p:grpSpPr>
        <p:sp>
          <p:nvSpPr>
            <p:cNvPr id="14" name="Ovaal 13">
              <a:extLst>
                <a:ext uri="{FF2B5EF4-FFF2-40B4-BE49-F238E27FC236}">
                  <a16:creationId xmlns:a16="http://schemas.microsoft.com/office/drawing/2014/main" id="{354372AC-E239-2B07-AD73-2C5C6C4E3B7C}"/>
                </a:ext>
              </a:extLst>
            </p:cNvPr>
            <p:cNvSpPr/>
            <p:nvPr userDrawn="1"/>
          </p:nvSpPr>
          <p:spPr>
            <a:xfrm>
              <a:off x="743322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Ovaal 14">
              <a:extLst>
                <a:ext uri="{FF2B5EF4-FFF2-40B4-BE49-F238E27FC236}">
                  <a16:creationId xmlns:a16="http://schemas.microsoft.com/office/drawing/2014/main" id="{BC181660-A9AE-E162-1247-DC687CDA85B0}"/>
                </a:ext>
              </a:extLst>
            </p:cNvPr>
            <p:cNvSpPr/>
            <p:nvPr userDrawn="1"/>
          </p:nvSpPr>
          <p:spPr>
            <a:xfrm>
              <a:off x="814425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Ovaal 16">
              <a:extLst>
                <a:ext uri="{FF2B5EF4-FFF2-40B4-BE49-F238E27FC236}">
                  <a16:creationId xmlns:a16="http://schemas.microsoft.com/office/drawing/2014/main" id="{CFC0FD30-A4B8-3BC2-18FE-DC96DA02CD20}"/>
                </a:ext>
              </a:extLst>
            </p:cNvPr>
            <p:cNvSpPr/>
            <p:nvPr userDrawn="1"/>
          </p:nvSpPr>
          <p:spPr>
            <a:xfrm>
              <a:off x="885528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Ovaal 17">
              <a:extLst>
                <a:ext uri="{FF2B5EF4-FFF2-40B4-BE49-F238E27FC236}">
                  <a16:creationId xmlns:a16="http://schemas.microsoft.com/office/drawing/2014/main" id="{E15CE78E-2B19-DDD5-8A45-083ACD22D875}"/>
                </a:ext>
              </a:extLst>
            </p:cNvPr>
            <p:cNvSpPr/>
            <p:nvPr userDrawn="1"/>
          </p:nvSpPr>
          <p:spPr>
            <a:xfrm>
              <a:off x="956631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Ovaal 18">
              <a:extLst>
                <a:ext uri="{FF2B5EF4-FFF2-40B4-BE49-F238E27FC236}">
                  <a16:creationId xmlns:a16="http://schemas.microsoft.com/office/drawing/2014/main" id="{BAC71FFC-4872-EFF9-4220-FB998284296C}"/>
                </a:ext>
              </a:extLst>
            </p:cNvPr>
            <p:cNvSpPr/>
            <p:nvPr userDrawn="1"/>
          </p:nvSpPr>
          <p:spPr>
            <a:xfrm>
              <a:off x="1027734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Ovaal 19">
              <a:extLst>
                <a:ext uri="{FF2B5EF4-FFF2-40B4-BE49-F238E27FC236}">
                  <a16:creationId xmlns:a16="http://schemas.microsoft.com/office/drawing/2014/main" id="{C82E2951-FF35-ED48-4DD4-A9C737C58298}"/>
                </a:ext>
              </a:extLst>
            </p:cNvPr>
            <p:cNvSpPr/>
            <p:nvPr userDrawn="1"/>
          </p:nvSpPr>
          <p:spPr>
            <a:xfrm>
              <a:off x="10993819"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3" name="Ovaal 62">
              <a:extLst>
                <a:ext uri="{FF2B5EF4-FFF2-40B4-BE49-F238E27FC236}">
                  <a16:creationId xmlns:a16="http://schemas.microsoft.com/office/drawing/2014/main" id="{46D06A0A-C4F8-6F8B-0FB5-EB006B8620BA}"/>
                </a:ext>
              </a:extLst>
            </p:cNvPr>
            <p:cNvSpPr/>
            <p:nvPr userDrawn="1"/>
          </p:nvSpPr>
          <p:spPr>
            <a:xfrm>
              <a:off x="743322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4" name="Ovaal 63">
              <a:extLst>
                <a:ext uri="{FF2B5EF4-FFF2-40B4-BE49-F238E27FC236}">
                  <a16:creationId xmlns:a16="http://schemas.microsoft.com/office/drawing/2014/main" id="{3B53B402-8DA3-54D3-AC60-B52ACF9FC97B}"/>
                </a:ext>
              </a:extLst>
            </p:cNvPr>
            <p:cNvSpPr/>
            <p:nvPr userDrawn="1"/>
          </p:nvSpPr>
          <p:spPr>
            <a:xfrm>
              <a:off x="814425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5" name="Ovaal 64">
              <a:extLst>
                <a:ext uri="{FF2B5EF4-FFF2-40B4-BE49-F238E27FC236}">
                  <a16:creationId xmlns:a16="http://schemas.microsoft.com/office/drawing/2014/main" id="{F4309B47-B8D6-6F56-EAA2-35D500B3452A}"/>
                </a:ext>
              </a:extLst>
            </p:cNvPr>
            <p:cNvSpPr/>
            <p:nvPr userDrawn="1"/>
          </p:nvSpPr>
          <p:spPr>
            <a:xfrm>
              <a:off x="885528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6" name="Ovaal 65">
              <a:extLst>
                <a:ext uri="{FF2B5EF4-FFF2-40B4-BE49-F238E27FC236}">
                  <a16:creationId xmlns:a16="http://schemas.microsoft.com/office/drawing/2014/main" id="{824D8EE4-6182-4824-83C4-17FB26B0F9C8}"/>
                </a:ext>
              </a:extLst>
            </p:cNvPr>
            <p:cNvSpPr/>
            <p:nvPr userDrawn="1"/>
          </p:nvSpPr>
          <p:spPr>
            <a:xfrm>
              <a:off x="956631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7" name="Ovaal 66">
              <a:extLst>
                <a:ext uri="{FF2B5EF4-FFF2-40B4-BE49-F238E27FC236}">
                  <a16:creationId xmlns:a16="http://schemas.microsoft.com/office/drawing/2014/main" id="{D3D14CAB-6A0E-EF50-3CC5-A5A0D53D6C87}"/>
                </a:ext>
              </a:extLst>
            </p:cNvPr>
            <p:cNvSpPr/>
            <p:nvPr userDrawn="1"/>
          </p:nvSpPr>
          <p:spPr>
            <a:xfrm>
              <a:off x="1027734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8" name="Ovaal 67">
              <a:extLst>
                <a:ext uri="{FF2B5EF4-FFF2-40B4-BE49-F238E27FC236}">
                  <a16:creationId xmlns:a16="http://schemas.microsoft.com/office/drawing/2014/main" id="{49C40CF2-AAAF-3A94-635E-B53D507BF972}"/>
                </a:ext>
              </a:extLst>
            </p:cNvPr>
            <p:cNvSpPr/>
            <p:nvPr userDrawn="1"/>
          </p:nvSpPr>
          <p:spPr>
            <a:xfrm>
              <a:off x="10993819"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9" name="Ovaal 68">
              <a:extLst>
                <a:ext uri="{FF2B5EF4-FFF2-40B4-BE49-F238E27FC236}">
                  <a16:creationId xmlns:a16="http://schemas.microsoft.com/office/drawing/2014/main" id="{E7EC43D7-F850-E589-E503-658F7F32F881}"/>
                </a:ext>
              </a:extLst>
            </p:cNvPr>
            <p:cNvSpPr/>
            <p:nvPr userDrawn="1"/>
          </p:nvSpPr>
          <p:spPr>
            <a:xfrm>
              <a:off x="743322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0" name="Ovaal 69">
              <a:extLst>
                <a:ext uri="{FF2B5EF4-FFF2-40B4-BE49-F238E27FC236}">
                  <a16:creationId xmlns:a16="http://schemas.microsoft.com/office/drawing/2014/main" id="{ACDF9941-4381-9589-2511-7A7BB8C405FD}"/>
                </a:ext>
              </a:extLst>
            </p:cNvPr>
            <p:cNvSpPr/>
            <p:nvPr userDrawn="1"/>
          </p:nvSpPr>
          <p:spPr>
            <a:xfrm>
              <a:off x="814425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1" name="Ovaal 70">
              <a:extLst>
                <a:ext uri="{FF2B5EF4-FFF2-40B4-BE49-F238E27FC236}">
                  <a16:creationId xmlns:a16="http://schemas.microsoft.com/office/drawing/2014/main" id="{D6CAF5B9-CE1D-AD17-C859-66358574C90A}"/>
                </a:ext>
              </a:extLst>
            </p:cNvPr>
            <p:cNvSpPr/>
            <p:nvPr userDrawn="1"/>
          </p:nvSpPr>
          <p:spPr>
            <a:xfrm>
              <a:off x="885528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2" name="Ovaal 71">
              <a:extLst>
                <a:ext uri="{FF2B5EF4-FFF2-40B4-BE49-F238E27FC236}">
                  <a16:creationId xmlns:a16="http://schemas.microsoft.com/office/drawing/2014/main" id="{1DFE2B27-FEB7-7D5F-D60C-09404D9026EA}"/>
                </a:ext>
              </a:extLst>
            </p:cNvPr>
            <p:cNvSpPr/>
            <p:nvPr userDrawn="1"/>
          </p:nvSpPr>
          <p:spPr>
            <a:xfrm>
              <a:off x="956631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3" name="Ovaal 72">
              <a:extLst>
                <a:ext uri="{FF2B5EF4-FFF2-40B4-BE49-F238E27FC236}">
                  <a16:creationId xmlns:a16="http://schemas.microsoft.com/office/drawing/2014/main" id="{273AFDAD-6162-E29D-A7C1-7F2132385087}"/>
                </a:ext>
              </a:extLst>
            </p:cNvPr>
            <p:cNvSpPr/>
            <p:nvPr userDrawn="1"/>
          </p:nvSpPr>
          <p:spPr>
            <a:xfrm>
              <a:off x="1027734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4" name="Ovaal 73">
              <a:extLst>
                <a:ext uri="{FF2B5EF4-FFF2-40B4-BE49-F238E27FC236}">
                  <a16:creationId xmlns:a16="http://schemas.microsoft.com/office/drawing/2014/main" id="{A5397B96-795E-F542-A3AE-FF12ABBE0F22}"/>
                </a:ext>
              </a:extLst>
            </p:cNvPr>
            <p:cNvSpPr/>
            <p:nvPr userDrawn="1"/>
          </p:nvSpPr>
          <p:spPr>
            <a:xfrm>
              <a:off x="10993819"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5" name="Ovaal 74">
              <a:extLst>
                <a:ext uri="{FF2B5EF4-FFF2-40B4-BE49-F238E27FC236}">
                  <a16:creationId xmlns:a16="http://schemas.microsoft.com/office/drawing/2014/main" id="{7E806369-F912-8F5E-275D-69EDE793CA58}"/>
                </a:ext>
              </a:extLst>
            </p:cNvPr>
            <p:cNvSpPr/>
            <p:nvPr userDrawn="1"/>
          </p:nvSpPr>
          <p:spPr>
            <a:xfrm>
              <a:off x="743322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6" name="Ovaal 75">
              <a:extLst>
                <a:ext uri="{FF2B5EF4-FFF2-40B4-BE49-F238E27FC236}">
                  <a16:creationId xmlns:a16="http://schemas.microsoft.com/office/drawing/2014/main" id="{B8D96A98-AE15-A277-04A3-E61AE9CE8D18}"/>
                </a:ext>
              </a:extLst>
            </p:cNvPr>
            <p:cNvSpPr/>
            <p:nvPr userDrawn="1"/>
          </p:nvSpPr>
          <p:spPr>
            <a:xfrm>
              <a:off x="814425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7" name="Ovaal 76">
              <a:extLst>
                <a:ext uri="{FF2B5EF4-FFF2-40B4-BE49-F238E27FC236}">
                  <a16:creationId xmlns:a16="http://schemas.microsoft.com/office/drawing/2014/main" id="{75DC06BE-5047-42FE-579B-3233BD2DB908}"/>
                </a:ext>
              </a:extLst>
            </p:cNvPr>
            <p:cNvSpPr/>
            <p:nvPr userDrawn="1"/>
          </p:nvSpPr>
          <p:spPr>
            <a:xfrm>
              <a:off x="885528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8" name="Ovaal 77">
              <a:extLst>
                <a:ext uri="{FF2B5EF4-FFF2-40B4-BE49-F238E27FC236}">
                  <a16:creationId xmlns:a16="http://schemas.microsoft.com/office/drawing/2014/main" id="{3A07E7AF-6612-1D6E-6521-E1E2DF7132FB}"/>
                </a:ext>
              </a:extLst>
            </p:cNvPr>
            <p:cNvSpPr/>
            <p:nvPr userDrawn="1"/>
          </p:nvSpPr>
          <p:spPr>
            <a:xfrm>
              <a:off x="956631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9" name="Ovaal 78">
              <a:extLst>
                <a:ext uri="{FF2B5EF4-FFF2-40B4-BE49-F238E27FC236}">
                  <a16:creationId xmlns:a16="http://schemas.microsoft.com/office/drawing/2014/main" id="{5CCAB813-661B-DE4D-27FB-AF2961FC3A2C}"/>
                </a:ext>
              </a:extLst>
            </p:cNvPr>
            <p:cNvSpPr/>
            <p:nvPr userDrawn="1"/>
          </p:nvSpPr>
          <p:spPr>
            <a:xfrm>
              <a:off x="1027734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0" name="Ovaal 79">
              <a:extLst>
                <a:ext uri="{FF2B5EF4-FFF2-40B4-BE49-F238E27FC236}">
                  <a16:creationId xmlns:a16="http://schemas.microsoft.com/office/drawing/2014/main" id="{42643560-1AC4-0BA0-66EF-3ABC584F2C47}"/>
                </a:ext>
              </a:extLst>
            </p:cNvPr>
            <p:cNvSpPr/>
            <p:nvPr userDrawn="1"/>
          </p:nvSpPr>
          <p:spPr>
            <a:xfrm>
              <a:off x="10993819"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1" name="Ovaal 80">
              <a:extLst>
                <a:ext uri="{FF2B5EF4-FFF2-40B4-BE49-F238E27FC236}">
                  <a16:creationId xmlns:a16="http://schemas.microsoft.com/office/drawing/2014/main" id="{973E3085-6098-C684-32DC-B11DE75410C7}"/>
                </a:ext>
              </a:extLst>
            </p:cNvPr>
            <p:cNvSpPr/>
            <p:nvPr userDrawn="1"/>
          </p:nvSpPr>
          <p:spPr>
            <a:xfrm>
              <a:off x="743322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2" name="Ovaal 81">
              <a:extLst>
                <a:ext uri="{FF2B5EF4-FFF2-40B4-BE49-F238E27FC236}">
                  <a16:creationId xmlns:a16="http://schemas.microsoft.com/office/drawing/2014/main" id="{B0A2F074-1DEC-CD2B-FE3B-71B839F8D8BB}"/>
                </a:ext>
              </a:extLst>
            </p:cNvPr>
            <p:cNvSpPr/>
            <p:nvPr userDrawn="1"/>
          </p:nvSpPr>
          <p:spPr>
            <a:xfrm>
              <a:off x="814425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3" name="Ovaal 82">
              <a:extLst>
                <a:ext uri="{FF2B5EF4-FFF2-40B4-BE49-F238E27FC236}">
                  <a16:creationId xmlns:a16="http://schemas.microsoft.com/office/drawing/2014/main" id="{FEAC2BE2-172A-98A3-F0BD-8FD7B6A47E8A}"/>
                </a:ext>
              </a:extLst>
            </p:cNvPr>
            <p:cNvSpPr/>
            <p:nvPr userDrawn="1"/>
          </p:nvSpPr>
          <p:spPr>
            <a:xfrm>
              <a:off x="885528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4" name="Ovaal 83">
              <a:extLst>
                <a:ext uri="{FF2B5EF4-FFF2-40B4-BE49-F238E27FC236}">
                  <a16:creationId xmlns:a16="http://schemas.microsoft.com/office/drawing/2014/main" id="{52696C27-E6CF-9EE2-1743-457721C271AE}"/>
                </a:ext>
              </a:extLst>
            </p:cNvPr>
            <p:cNvSpPr/>
            <p:nvPr userDrawn="1"/>
          </p:nvSpPr>
          <p:spPr>
            <a:xfrm>
              <a:off x="956631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5" name="Ovaal 84">
              <a:extLst>
                <a:ext uri="{FF2B5EF4-FFF2-40B4-BE49-F238E27FC236}">
                  <a16:creationId xmlns:a16="http://schemas.microsoft.com/office/drawing/2014/main" id="{8EBED589-77BD-E289-518A-AB3E5A383A0D}"/>
                </a:ext>
              </a:extLst>
            </p:cNvPr>
            <p:cNvSpPr/>
            <p:nvPr userDrawn="1"/>
          </p:nvSpPr>
          <p:spPr>
            <a:xfrm>
              <a:off x="1027734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6" name="Ovaal 85">
              <a:extLst>
                <a:ext uri="{FF2B5EF4-FFF2-40B4-BE49-F238E27FC236}">
                  <a16:creationId xmlns:a16="http://schemas.microsoft.com/office/drawing/2014/main" id="{0B937416-E97A-3661-C6E5-850D6AB4CA65}"/>
                </a:ext>
              </a:extLst>
            </p:cNvPr>
            <p:cNvSpPr/>
            <p:nvPr userDrawn="1"/>
          </p:nvSpPr>
          <p:spPr>
            <a:xfrm>
              <a:off x="10993819"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7" name="Ovaal 86">
              <a:extLst>
                <a:ext uri="{FF2B5EF4-FFF2-40B4-BE49-F238E27FC236}">
                  <a16:creationId xmlns:a16="http://schemas.microsoft.com/office/drawing/2014/main" id="{6AB8D4F5-D28B-509E-D5C8-9B8153C8D9C1}"/>
                </a:ext>
              </a:extLst>
            </p:cNvPr>
            <p:cNvSpPr/>
            <p:nvPr userDrawn="1"/>
          </p:nvSpPr>
          <p:spPr>
            <a:xfrm>
              <a:off x="743322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Ovaal 87">
              <a:extLst>
                <a:ext uri="{FF2B5EF4-FFF2-40B4-BE49-F238E27FC236}">
                  <a16:creationId xmlns:a16="http://schemas.microsoft.com/office/drawing/2014/main" id="{BBED1C3E-1C5F-B400-5128-DDB67BFE628D}"/>
                </a:ext>
              </a:extLst>
            </p:cNvPr>
            <p:cNvSpPr/>
            <p:nvPr userDrawn="1"/>
          </p:nvSpPr>
          <p:spPr>
            <a:xfrm>
              <a:off x="814425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9" name="Ovaal 88">
              <a:extLst>
                <a:ext uri="{FF2B5EF4-FFF2-40B4-BE49-F238E27FC236}">
                  <a16:creationId xmlns:a16="http://schemas.microsoft.com/office/drawing/2014/main" id="{2B05AAB9-C721-B8C4-F734-9632BB56A9AD}"/>
                </a:ext>
              </a:extLst>
            </p:cNvPr>
            <p:cNvSpPr/>
            <p:nvPr userDrawn="1"/>
          </p:nvSpPr>
          <p:spPr>
            <a:xfrm>
              <a:off x="885528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0" name="Ovaal 89">
              <a:extLst>
                <a:ext uri="{FF2B5EF4-FFF2-40B4-BE49-F238E27FC236}">
                  <a16:creationId xmlns:a16="http://schemas.microsoft.com/office/drawing/2014/main" id="{A8931ABC-D8D4-3822-4C26-528918EA933D}"/>
                </a:ext>
              </a:extLst>
            </p:cNvPr>
            <p:cNvSpPr/>
            <p:nvPr userDrawn="1"/>
          </p:nvSpPr>
          <p:spPr>
            <a:xfrm>
              <a:off x="956631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1" name="Ovaal 90">
              <a:extLst>
                <a:ext uri="{FF2B5EF4-FFF2-40B4-BE49-F238E27FC236}">
                  <a16:creationId xmlns:a16="http://schemas.microsoft.com/office/drawing/2014/main" id="{8C2166BE-A729-ADA6-36CD-BF729B0DFCBA}"/>
                </a:ext>
              </a:extLst>
            </p:cNvPr>
            <p:cNvSpPr/>
            <p:nvPr userDrawn="1"/>
          </p:nvSpPr>
          <p:spPr>
            <a:xfrm>
              <a:off x="1027734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2" name="Ovaal 91">
              <a:extLst>
                <a:ext uri="{FF2B5EF4-FFF2-40B4-BE49-F238E27FC236}">
                  <a16:creationId xmlns:a16="http://schemas.microsoft.com/office/drawing/2014/main" id="{C05112F5-7121-B362-D3CD-93B1CBE07EFD}"/>
                </a:ext>
              </a:extLst>
            </p:cNvPr>
            <p:cNvSpPr/>
            <p:nvPr userDrawn="1"/>
          </p:nvSpPr>
          <p:spPr>
            <a:xfrm>
              <a:off x="10993819"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3" name="Ovaal 92">
              <a:extLst>
                <a:ext uri="{FF2B5EF4-FFF2-40B4-BE49-F238E27FC236}">
                  <a16:creationId xmlns:a16="http://schemas.microsoft.com/office/drawing/2014/main" id="{C1A97D00-E87B-C0D9-CE75-5290E6524682}"/>
                </a:ext>
              </a:extLst>
            </p:cNvPr>
            <p:cNvSpPr/>
            <p:nvPr userDrawn="1"/>
          </p:nvSpPr>
          <p:spPr>
            <a:xfrm>
              <a:off x="743322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4" name="Ovaal 93">
              <a:extLst>
                <a:ext uri="{FF2B5EF4-FFF2-40B4-BE49-F238E27FC236}">
                  <a16:creationId xmlns:a16="http://schemas.microsoft.com/office/drawing/2014/main" id="{CF61C543-4086-3085-8E03-36D3FCBB6CCE}"/>
                </a:ext>
              </a:extLst>
            </p:cNvPr>
            <p:cNvSpPr/>
            <p:nvPr userDrawn="1"/>
          </p:nvSpPr>
          <p:spPr>
            <a:xfrm>
              <a:off x="814425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5" name="Ovaal 94">
              <a:extLst>
                <a:ext uri="{FF2B5EF4-FFF2-40B4-BE49-F238E27FC236}">
                  <a16:creationId xmlns:a16="http://schemas.microsoft.com/office/drawing/2014/main" id="{59CE0682-0FB2-8E24-3ABB-300D9E9B995C}"/>
                </a:ext>
              </a:extLst>
            </p:cNvPr>
            <p:cNvSpPr/>
            <p:nvPr userDrawn="1"/>
          </p:nvSpPr>
          <p:spPr>
            <a:xfrm>
              <a:off x="885528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6" name="Ovaal 95">
              <a:extLst>
                <a:ext uri="{FF2B5EF4-FFF2-40B4-BE49-F238E27FC236}">
                  <a16:creationId xmlns:a16="http://schemas.microsoft.com/office/drawing/2014/main" id="{F6D3FEFC-6EB6-DBB7-3463-614F8FD2943F}"/>
                </a:ext>
              </a:extLst>
            </p:cNvPr>
            <p:cNvSpPr/>
            <p:nvPr userDrawn="1"/>
          </p:nvSpPr>
          <p:spPr>
            <a:xfrm>
              <a:off x="956631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7" name="Ovaal 96">
              <a:extLst>
                <a:ext uri="{FF2B5EF4-FFF2-40B4-BE49-F238E27FC236}">
                  <a16:creationId xmlns:a16="http://schemas.microsoft.com/office/drawing/2014/main" id="{88787D25-E155-7253-9E29-D3E48231F80C}"/>
                </a:ext>
              </a:extLst>
            </p:cNvPr>
            <p:cNvSpPr/>
            <p:nvPr userDrawn="1"/>
          </p:nvSpPr>
          <p:spPr>
            <a:xfrm>
              <a:off x="1027734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8" name="Ovaal 97">
              <a:extLst>
                <a:ext uri="{FF2B5EF4-FFF2-40B4-BE49-F238E27FC236}">
                  <a16:creationId xmlns:a16="http://schemas.microsoft.com/office/drawing/2014/main" id="{5BB4DDD9-2932-5496-E1A8-F3CE10127B0D}"/>
                </a:ext>
              </a:extLst>
            </p:cNvPr>
            <p:cNvSpPr/>
            <p:nvPr userDrawn="1"/>
          </p:nvSpPr>
          <p:spPr>
            <a:xfrm>
              <a:off x="10993819"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9" name="Ovaal 98">
              <a:extLst>
                <a:ext uri="{FF2B5EF4-FFF2-40B4-BE49-F238E27FC236}">
                  <a16:creationId xmlns:a16="http://schemas.microsoft.com/office/drawing/2014/main" id="{1E07958C-BE86-EC6D-B43A-582E4F8DA5C6}"/>
                </a:ext>
              </a:extLst>
            </p:cNvPr>
            <p:cNvSpPr/>
            <p:nvPr userDrawn="1"/>
          </p:nvSpPr>
          <p:spPr>
            <a:xfrm>
              <a:off x="743322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0" name="Ovaal 99">
              <a:extLst>
                <a:ext uri="{FF2B5EF4-FFF2-40B4-BE49-F238E27FC236}">
                  <a16:creationId xmlns:a16="http://schemas.microsoft.com/office/drawing/2014/main" id="{C4812059-4735-7E40-FF33-AD1EE1A67A11}"/>
                </a:ext>
              </a:extLst>
            </p:cNvPr>
            <p:cNvSpPr/>
            <p:nvPr userDrawn="1"/>
          </p:nvSpPr>
          <p:spPr>
            <a:xfrm>
              <a:off x="814425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1" name="Ovaal 100">
              <a:extLst>
                <a:ext uri="{FF2B5EF4-FFF2-40B4-BE49-F238E27FC236}">
                  <a16:creationId xmlns:a16="http://schemas.microsoft.com/office/drawing/2014/main" id="{787E7865-55D1-6CD0-DF7C-2E91E6039DB8}"/>
                </a:ext>
              </a:extLst>
            </p:cNvPr>
            <p:cNvSpPr/>
            <p:nvPr userDrawn="1"/>
          </p:nvSpPr>
          <p:spPr>
            <a:xfrm>
              <a:off x="885528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4" name="Tijdelijke aanduiding voor datum 3">
            <a:extLst>
              <a:ext uri="{FF2B5EF4-FFF2-40B4-BE49-F238E27FC236}">
                <a16:creationId xmlns:a16="http://schemas.microsoft.com/office/drawing/2014/main" id="{689A97C4-E78B-3E24-DFDB-B77BFC957A46}"/>
              </a:ext>
            </a:extLst>
          </p:cNvPr>
          <p:cNvSpPr>
            <a:spLocks noGrp="1"/>
          </p:cNvSpPr>
          <p:nvPr>
            <p:ph type="dt" sz="half" idx="10"/>
          </p:nvPr>
        </p:nvSpPr>
        <p:spPr>
          <a:xfrm>
            <a:off x="9571759" y="6868886"/>
            <a:ext cx="1969398" cy="266700"/>
          </a:xfrm>
          <a:noFill/>
        </p:spPr>
        <p:txBody>
          <a:bodyPr/>
          <a:lstStyle>
            <a:lvl1pPr algn="r">
              <a:defRPr>
                <a:solidFill>
                  <a:schemeClr val="tx1"/>
                </a:solidFill>
              </a:defRPr>
            </a:lvl1pPr>
          </a:lstStyle>
          <a:p>
            <a:fld id="{D8F2AE08-C90A-42A4-BA52-8CE418B92CB1}" type="datetimeFigureOut">
              <a:rPr lang="nl-NL" smtClean="0"/>
              <a:pPr/>
              <a:t>26-1-2026</a:t>
            </a:fld>
            <a:endParaRPr lang="nl-NL"/>
          </a:p>
        </p:txBody>
      </p:sp>
      <p:sp>
        <p:nvSpPr>
          <p:cNvPr id="9" name="Vrije vorm: vorm 8">
            <a:extLst>
              <a:ext uri="{FF2B5EF4-FFF2-40B4-BE49-F238E27FC236}">
                <a16:creationId xmlns:a16="http://schemas.microsoft.com/office/drawing/2014/main" id="{599A2475-1A9C-E11F-194C-7451DAF81966}"/>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rgbClr val="E30613"/>
          </a:solidFill>
          <a:ln w="3441" cap="flat">
            <a:noFill/>
            <a:prstDash val="solid"/>
            <a:miter/>
          </a:ln>
        </p:spPr>
        <p:txBody>
          <a:bodyPr rtlCol="0" anchor="ctr"/>
          <a:lstStyle/>
          <a:p>
            <a:endParaRPr lang="nl-NL"/>
          </a:p>
        </p:txBody>
      </p:sp>
      <p:sp>
        <p:nvSpPr>
          <p:cNvPr id="8" name="Tijdelijke aanduiding voor datum 3">
            <a:extLst>
              <a:ext uri="{FF2B5EF4-FFF2-40B4-BE49-F238E27FC236}">
                <a16:creationId xmlns:a16="http://schemas.microsoft.com/office/drawing/2014/main" id="{89A31F10-D554-3909-E581-B0FA29961BFD}"/>
              </a:ext>
            </a:extLst>
          </p:cNvPr>
          <p:cNvSpPr txBox="1">
            <a:spLocks/>
          </p:cNvSpPr>
          <p:nvPr userDrawn="1"/>
        </p:nvSpPr>
        <p:spPr>
          <a:xfrm>
            <a:off x="8197585" y="5274137"/>
            <a:ext cx="3075019" cy="503510"/>
          </a:xfrm>
          <a:prstGeom prst="rect">
            <a:avLst/>
          </a:prstGeom>
        </p:spPr>
        <p:txBody>
          <a:bodyPr bIns="0" anchor="b" anchorCtr="0"/>
          <a:lstStyle>
            <a:defPPr>
              <a:defRPr lang="nl-NL"/>
            </a:defPPr>
            <a:lvl1pPr marL="0" algn="r" defTabSz="914400" rtl="0" eaLnBrk="1" latinLnBrk="0" hangingPunct="1">
              <a:defRPr lang="nl-NL"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E90624-4563-49A0-AC9B-D45A336DF316}" type="datetime4">
              <a:rPr lang="nl-NL" smtClean="0">
                <a:solidFill>
                  <a:schemeClr val="tx1"/>
                </a:solidFill>
              </a:rPr>
              <a:pPr/>
              <a:t>26 januari 2026</a:t>
            </a:fld>
            <a:endParaRPr lang="nl-NL">
              <a:solidFill>
                <a:schemeClr val="tx1"/>
              </a:solidFill>
            </a:endParaRPr>
          </a:p>
        </p:txBody>
      </p:sp>
      <p:sp>
        <p:nvSpPr>
          <p:cNvPr id="10" name="Tijdelijke aanduiding voor tekst 7">
            <a:extLst>
              <a:ext uri="{FF2B5EF4-FFF2-40B4-BE49-F238E27FC236}">
                <a16:creationId xmlns:a16="http://schemas.microsoft.com/office/drawing/2014/main" id="{64971892-8E3A-63C3-24CD-966D9BA3337B}"/>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spTree>
    <p:extLst>
      <p:ext uri="{BB962C8B-B14F-4D97-AF65-F5344CB8AC3E}">
        <p14:creationId xmlns:p14="http://schemas.microsoft.com/office/powerpoint/2010/main" val="175491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10801350" cy="1622652"/>
          </a:xfrm>
        </p:spPr>
        <p:txBody>
          <a:bodyPr lIns="0" tIns="0" rIns="0" bIns="0" anchor="b">
            <a:noAutofit/>
          </a:bodyPr>
          <a:lstStyle>
            <a:lvl1pPr>
              <a:lnSpc>
                <a:spcPct val="75000"/>
              </a:lnSpc>
              <a:defRPr/>
            </a:lvl1pPr>
          </a:lstStyle>
          <a:p>
            <a:r>
              <a:rPr lang="nl-NL"/>
              <a:t>Kop met tekst verdeeld over twee regels</a:t>
            </a:r>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759529"/>
            <a:ext cx="10801350" cy="3441246"/>
          </a:xfrm>
        </p:spPr>
        <p:txBody>
          <a:bodyPr numCol="2" spcCol="360000">
            <a:normAutofit/>
          </a:bodyPr>
          <a:lstStyle>
            <a:lvl1pPr marL="0" indent="0">
              <a:lnSpc>
                <a:spcPct val="100000"/>
              </a:lnSpc>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Twee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6508080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5"/>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accent6"/>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lvl1pPr>
              <a:defRPr>
                <a:solidFill>
                  <a:schemeClr val="accent5"/>
                </a:solidFill>
              </a:defRPr>
            </a:lvl1p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solidFill>
                  <a:schemeClr val="accent6"/>
                </a:solidFill>
              </a:defRPr>
            </a:lvl1pPr>
          </a:lstStyle>
          <a:p>
            <a:pPr lvl="0"/>
            <a:r>
              <a:rPr lang="nl-NL"/>
              <a:t>Header 4</a:t>
            </a:r>
          </a:p>
        </p:txBody>
      </p:sp>
    </p:spTree>
    <p:extLst>
      <p:ext uri="{BB962C8B-B14F-4D97-AF65-F5344CB8AC3E}">
        <p14:creationId xmlns:p14="http://schemas.microsoft.com/office/powerpoint/2010/main" val="35901506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5"/>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accent6"/>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lvl1pPr>
              <a:defRPr>
                <a:solidFill>
                  <a:schemeClr val="accent5"/>
                </a:solidFill>
              </a:defRPr>
            </a:lvl1p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solidFill>
                <a:schemeClr val="accent5"/>
              </a:solidFill>
            </a:endParaRPr>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solidFill>
                  <a:schemeClr val="accent6"/>
                </a:solidFill>
              </a:defRPr>
            </a:lvl1pPr>
          </a:lstStyle>
          <a:p>
            <a:pPr lvl="0"/>
            <a:r>
              <a:rPr lang="nl-NL"/>
              <a:t>Header 4</a:t>
            </a:r>
          </a:p>
        </p:txBody>
      </p:sp>
    </p:spTree>
    <p:extLst>
      <p:ext uri="{BB962C8B-B14F-4D97-AF65-F5344CB8AC3E}">
        <p14:creationId xmlns:p14="http://schemas.microsoft.com/office/powerpoint/2010/main" val="32701673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9936389" cy="1096056"/>
          </a:xfrm>
        </p:spPr>
        <p:txBody>
          <a:bodyPr lIns="0" tIns="0" rIns="0" bIns="0" anchor="ctr">
            <a:noAutofit/>
          </a:bodyPr>
          <a:lstStyle>
            <a:lvl1pPr>
              <a:lnSpc>
                <a:spcPct val="75000"/>
              </a:lnSpc>
              <a:defRPr>
                <a:solidFill>
                  <a:schemeClr val="accent5"/>
                </a:solidFill>
              </a:defRPr>
            </a:lvl1pPr>
          </a:lstStyle>
          <a:p>
            <a:r>
              <a:rPr lang="nl-NL" err="1"/>
              <a:t>Lorem</a:t>
            </a:r>
            <a:r>
              <a:rPr lang="nl-NL"/>
              <a:t> </a:t>
            </a:r>
            <a:r>
              <a:rPr lang="nl-NL" err="1"/>
              <a:t>ipsum</a:t>
            </a:r>
            <a:r>
              <a:rPr lang="nl-NL"/>
              <a:t> </a:t>
            </a:r>
            <a:r>
              <a:rPr lang="nl-NL" err="1"/>
              <a:t>dolor</a:t>
            </a:r>
            <a:endParaRPr lang="nl-NL"/>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481943"/>
            <a:ext cx="10801350" cy="3718832"/>
          </a:xfrm>
        </p:spPr>
        <p:txBody>
          <a:bodyPr lIns="0" tIns="0" rIns="0" bIns="0" numCol="3" spcCol="360000">
            <a:normAutofit/>
          </a:bodyPr>
          <a:lstStyle>
            <a:lvl1pPr marL="0" indent="0">
              <a:lnSpc>
                <a:spcPct val="100000"/>
              </a:lnSpc>
              <a:buNone/>
              <a:defRPr sz="1100">
                <a:solidFill>
                  <a:schemeClr val="accent6"/>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Drie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lvl1pPr>
              <a:defRPr>
                <a:solidFill>
                  <a:schemeClr val="accent5"/>
                </a:solidFill>
              </a:defRPr>
            </a:lvl1p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
        <p:nvSpPr>
          <p:cNvPr id="14" name="Tijdelijke aanduiding voor tekst 13">
            <a:extLst>
              <a:ext uri="{FF2B5EF4-FFF2-40B4-BE49-F238E27FC236}">
                <a16:creationId xmlns:a16="http://schemas.microsoft.com/office/drawing/2014/main" id="{577D7658-D2FF-AEF1-363A-4D74D99D478E}"/>
              </a:ext>
            </a:extLst>
          </p:cNvPr>
          <p:cNvSpPr>
            <a:spLocks noGrp="1"/>
          </p:cNvSpPr>
          <p:nvPr>
            <p:ph type="body" sz="quarter" idx="13" hasCustomPrompt="1"/>
          </p:nvPr>
        </p:nvSpPr>
        <p:spPr>
          <a:xfrm>
            <a:off x="695325" y="2029015"/>
            <a:ext cx="9936163" cy="332767"/>
          </a:xfrm>
        </p:spPr>
        <p:txBody>
          <a:bodyPr lIns="0" tIns="0" rIns="0" bIns="0" anchor="ctr"/>
          <a:lstStyle>
            <a:lvl1pPr marL="0" indent="0">
              <a:buNone/>
              <a:defRPr>
                <a:solidFill>
                  <a:schemeClr val="accent6"/>
                </a:solidFill>
              </a:defRPr>
            </a:lvl1pPr>
          </a:lstStyle>
          <a:p>
            <a:pPr lvl="0"/>
            <a:r>
              <a:rPr lang="nl-NL"/>
              <a:t>Header 4</a:t>
            </a:r>
          </a:p>
        </p:txBody>
      </p:sp>
    </p:spTree>
    <p:extLst>
      <p:ext uri="{BB962C8B-B14F-4D97-AF65-F5344CB8AC3E}">
        <p14:creationId xmlns:p14="http://schemas.microsoft.com/office/powerpoint/2010/main" val="40991517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Sectiekop">
    <p:bg>
      <p:bgPr>
        <a:solidFill>
          <a:schemeClr val="accent5"/>
        </a:solidFill>
        <a:effectLst/>
      </p:bgPr>
    </p:bg>
    <p:spTree>
      <p:nvGrpSpPr>
        <p:cNvPr id="1" name=""/>
        <p:cNvGrpSpPr/>
        <p:nvPr/>
      </p:nvGrpSpPr>
      <p:grpSpPr>
        <a:xfrm>
          <a:off x="0" y="0"/>
          <a:ext cx="0" cy="0"/>
          <a:chOff x="0" y="0"/>
          <a:chExt cx="0" cy="0"/>
        </a:xfrm>
      </p:grpSpPr>
      <p:sp>
        <p:nvSpPr>
          <p:cNvPr id="13" name="Tijdelijke aanduiding voor datum 12">
            <a:extLst>
              <a:ext uri="{FF2B5EF4-FFF2-40B4-BE49-F238E27FC236}">
                <a16:creationId xmlns:a16="http://schemas.microsoft.com/office/drawing/2014/main" id="{763E9DDC-A649-3E9B-D729-6F4B22291B81}"/>
              </a:ext>
            </a:extLst>
          </p:cNvPr>
          <p:cNvSpPr>
            <a:spLocks noGrp="1"/>
          </p:cNvSpPr>
          <p:nvPr>
            <p:ph type="dt" sz="half" idx="10"/>
          </p:nvPr>
        </p:nvSpPr>
        <p:spPr/>
        <p:txBody>
          <a:bodyPr/>
          <a:lstStyle>
            <a:lvl1pPr>
              <a:defRPr>
                <a:solidFill>
                  <a:schemeClr val="bg1"/>
                </a:solidFill>
              </a:defRPr>
            </a:lvl1pPr>
          </a:lstStyle>
          <a:p>
            <a:pPr algn="ctr"/>
            <a:fld id="{D8F2AE08-C90A-42A4-BA52-8CE418B92CB1}" type="datetimeFigureOut">
              <a:rPr lang="nl-NL" smtClean="0"/>
              <a:pPr algn="ctr"/>
              <a:t>26-1-2026</a:t>
            </a:fld>
            <a:endParaRPr lang="nl-NL"/>
          </a:p>
        </p:txBody>
      </p:sp>
      <p:sp>
        <p:nvSpPr>
          <p:cNvPr id="14" name="Tijdelijke aanduiding voor voettekst 13">
            <a:extLst>
              <a:ext uri="{FF2B5EF4-FFF2-40B4-BE49-F238E27FC236}">
                <a16:creationId xmlns:a16="http://schemas.microsoft.com/office/drawing/2014/main" id="{E5AA4CC1-9607-20C4-EEBE-77CE164AF7F2}"/>
              </a:ext>
            </a:extLst>
          </p:cNvPr>
          <p:cNvSpPr>
            <a:spLocks noGrp="1"/>
          </p:cNvSpPr>
          <p:nvPr>
            <p:ph type="ftr" sz="quarter" idx="11"/>
          </p:nvPr>
        </p:nvSpPr>
        <p:spPr/>
        <p:txBody>
          <a:bodyPr/>
          <a:lstStyle>
            <a:lvl1pPr>
              <a:defRPr>
                <a:solidFill>
                  <a:schemeClr val="bg1"/>
                </a:solidFill>
              </a:defRPr>
            </a:lvl1pPr>
          </a:lstStyle>
          <a:p>
            <a:endParaRPr lang="nl-NL"/>
          </a:p>
        </p:txBody>
      </p:sp>
      <p:sp>
        <p:nvSpPr>
          <p:cNvPr id="15" name="Tijdelijke aanduiding voor dianummer 14">
            <a:extLst>
              <a:ext uri="{FF2B5EF4-FFF2-40B4-BE49-F238E27FC236}">
                <a16:creationId xmlns:a16="http://schemas.microsoft.com/office/drawing/2014/main" id="{6037CABB-D45B-BBD1-C2D0-842C9D6DA387}"/>
              </a:ext>
            </a:extLst>
          </p:cNvPr>
          <p:cNvSpPr>
            <a:spLocks noGrp="1"/>
          </p:cNvSpPr>
          <p:nvPr>
            <p:ph type="sldNum" sz="quarter" idx="12"/>
          </p:nvPr>
        </p:nvSpPr>
        <p:spPr/>
        <p:txBody>
          <a:bodyPr/>
          <a:lstStyle>
            <a:lvl1pPr>
              <a:defRPr>
                <a:solidFill>
                  <a:schemeClr val="bg1"/>
                </a:solidFill>
              </a:defRPr>
            </a:lvl1pPr>
          </a:lstStyle>
          <a:p>
            <a:fld id="{B2271087-850C-452F-9773-6E3623E9A479}" type="slidenum">
              <a:rPr lang="nl-NL" smtClean="0"/>
              <a:pPr/>
              <a:t>‹nr.›</a:t>
            </a:fld>
            <a:endParaRPr lang="nl-NL"/>
          </a:p>
        </p:txBody>
      </p:sp>
      <p:sp>
        <p:nvSpPr>
          <p:cNvPr id="16" name="Titel 15">
            <a:extLst>
              <a:ext uri="{FF2B5EF4-FFF2-40B4-BE49-F238E27FC236}">
                <a16:creationId xmlns:a16="http://schemas.microsoft.com/office/drawing/2014/main" id="{B96D8D65-BDD1-3D41-7E6B-CA5CC80A7535}"/>
              </a:ext>
            </a:extLst>
          </p:cNvPr>
          <p:cNvSpPr>
            <a:spLocks noGrp="1"/>
          </p:cNvSpPr>
          <p:nvPr>
            <p:ph type="title" hasCustomPrompt="1"/>
          </p:nvPr>
        </p:nvSpPr>
        <p:spPr>
          <a:xfrm>
            <a:off x="695325" y="674235"/>
            <a:ext cx="9580789" cy="958623"/>
          </a:xfrm>
        </p:spPr>
        <p:txBody>
          <a:bodyPr lIns="0" tIns="0" rIns="0" bIns="0" anchor="b"/>
          <a:lstStyle>
            <a:lvl1pPr marL="625475" indent="-625475">
              <a:buFont typeface="+mj-lt"/>
              <a:buAutoNum type="arabicPeriod"/>
              <a:defRPr>
                <a:solidFill>
                  <a:schemeClr val="bg1"/>
                </a:solidFill>
              </a:defRPr>
            </a:lvl1pPr>
          </a:lstStyle>
          <a:p>
            <a:r>
              <a:rPr lang="nl-NL"/>
              <a:t>Vragende zin?</a:t>
            </a:r>
          </a:p>
        </p:txBody>
      </p:sp>
      <p:sp>
        <p:nvSpPr>
          <p:cNvPr id="39" name="Vrije vorm: vorm 38">
            <a:extLst>
              <a:ext uri="{FF2B5EF4-FFF2-40B4-BE49-F238E27FC236}">
                <a16:creationId xmlns:a16="http://schemas.microsoft.com/office/drawing/2014/main" id="{6D73CD3D-B553-4B0D-2736-6E25D42E5A3A}"/>
              </a:ext>
            </a:extLst>
          </p:cNvPr>
          <p:cNvSpPr/>
          <p:nvPr userDrawn="1"/>
        </p:nvSpPr>
        <p:spPr>
          <a:xfrm>
            <a:off x="11752321" y="230685"/>
            <a:ext cx="231489" cy="231523"/>
          </a:xfrm>
          <a:custGeom>
            <a:avLst/>
            <a:gdLst>
              <a:gd name="connsiteX0" fmla="*/ 61639 w 123297"/>
              <a:gd name="connsiteY0" fmla="*/ 85747 h 123315"/>
              <a:gd name="connsiteX1" fmla="*/ 61566 w 123297"/>
              <a:gd name="connsiteY1" fmla="*/ 85747 h 123315"/>
              <a:gd name="connsiteX2" fmla="*/ 61639 w 123297"/>
              <a:gd name="connsiteY2" fmla="*/ 85654 h 123315"/>
              <a:gd name="connsiteX3" fmla="*/ 61732 w 123297"/>
              <a:gd name="connsiteY3" fmla="*/ 85747 h 123315"/>
              <a:gd name="connsiteX4" fmla="*/ 61639 w 123297"/>
              <a:gd name="connsiteY4" fmla="*/ 85747 h 123315"/>
              <a:gd name="connsiteX5" fmla="*/ 37551 w 123297"/>
              <a:gd name="connsiteY5" fmla="*/ 61657 h 123315"/>
              <a:gd name="connsiteX6" fmla="*/ 37569 w 123297"/>
              <a:gd name="connsiteY6" fmla="*/ 61584 h 123315"/>
              <a:gd name="connsiteX7" fmla="*/ 37643 w 123297"/>
              <a:gd name="connsiteY7" fmla="*/ 61657 h 123315"/>
              <a:gd name="connsiteX8" fmla="*/ 37569 w 123297"/>
              <a:gd name="connsiteY8" fmla="*/ 61732 h 123315"/>
              <a:gd name="connsiteX9" fmla="*/ 37551 w 123297"/>
              <a:gd name="connsiteY9" fmla="*/ 61657 h 123315"/>
              <a:gd name="connsiteX10" fmla="*/ 61639 w 123297"/>
              <a:gd name="connsiteY10" fmla="*/ 37569 h 123315"/>
              <a:gd name="connsiteX11" fmla="*/ 61732 w 123297"/>
              <a:gd name="connsiteY11" fmla="*/ 37569 h 123315"/>
              <a:gd name="connsiteX12" fmla="*/ 61639 w 123297"/>
              <a:gd name="connsiteY12" fmla="*/ 37661 h 123315"/>
              <a:gd name="connsiteX13" fmla="*/ 61566 w 123297"/>
              <a:gd name="connsiteY13" fmla="*/ 37569 h 123315"/>
              <a:gd name="connsiteX14" fmla="*/ 61639 w 123297"/>
              <a:gd name="connsiteY14" fmla="*/ 37569 h 123315"/>
              <a:gd name="connsiteX15" fmla="*/ 61639 w 123297"/>
              <a:gd name="connsiteY15" fmla="*/ 85543 h 123315"/>
              <a:gd name="connsiteX16" fmla="*/ 61510 w 123297"/>
              <a:gd name="connsiteY16" fmla="*/ 85524 h 123315"/>
              <a:gd name="connsiteX17" fmla="*/ 37772 w 123297"/>
              <a:gd name="connsiteY17" fmla="*/ 61787 h 123315"/>
              <a:gd name="connsiteX18" fmla="*/ 37772 w 123297"/>
              <a:gd name="connsiteY18" fmla="*/ 61528 h 123315"/>
              <a:gd name="connsiteX19" fmla="*/ 61510 w 123297"/>
              <a:gd name="connsiteY19" fmla="*/ 37791 h 123315"/>
              <a:gd name="connsiteX20" fmla="*/ 61639 w 123297"/>
              <a:gd name="connsiteY20" fmla="*/ 37772 h 123315"/>
              <a:gd name="connsiteX21" fmla="*/ 61769 w 123297"/>
              <a:gd name="connsiteY21" fmla="*/ 37791 h 123315"/>
              <a:gd name="connsiteX22" fmla="*/ 85525 w 123297"/>
              <a:gd name="connsiteY22" fmla="*/ 61528 h 123315"/>
              <a:gd name="connsiteX23" fmla="*/ 85525 w 123297"/>
              <a:gd name="connsiteY23" fmla="*/ 61787 h 123315"/>
              <a:gd name="connsiteX24" fmla="*/ 61769 w 123297"/>
              <a:gd name="connsiteY24" fmla="*/ 85524 h 123315"/>
              <a:gd name="connsiteX25" fmla="*/ 61639 w 123297"/>
              <a:gd name="connsiteY25" fmla="*/ 85543 h 123315"/>
              <a:gd name="connsiteX26" fmla="*/ 85729 w 123297"/>
              <a:gd name="connsiteY26" fmla="*/ 61657 h 123315"/>
              <a:gd name="connsiteX27" fmla="*/ 85729 w 123297"/>
              <a:gd name="connsiteY27" fmla="*/ 61732 h 123315"/>
              <a:gd name="connsiteX28" fmla="*/ 85654 w 123297"/>
              <a:gd name="connsiteY28" fmla="*/ 61657 h 123315"/>
              <a:gd name="connsiteX29" fmla="*/ 85729 w 123297"/>
              <a:gd name="connsiteY29" fmla="*/ 61584 h 123315"/>
              <a:gd name="connsiteX30" fmla="*/ 85729 w 123297"/>
              <a:gd name="connsiteY30" fmla="*/ 61657 h 123315"/>
              <a:gd name="connsiteX31" fmla="*/ 87303 w 123297"/>
              <a:gd name="connsiteY31" fmla="*/ 61657 h 123315"/>
              <a:gd name="connsiteX32" fmla="*/ 87247 w 123297"/>
              <a:gd name="connsiteY32" fmla="*/ 60065 h 123315"/>
              <a:gd name="connsiteX33" fmla="*/ 123297 w 123297"/>
              <a:gd name="connsiteY33" fmla="*/ 24015 h 123315"/>
              <a:gd name="connsiteX34" fmla="*/ 99282 w 123297"/>
              <a:gd name="connsiteY34" fmla="*/ 0 h 123315"/>
              <a:gd name="connsiteX35" fmla="*/ 63251 w 123297"/>
              <a:gd name="connsiteY35" fmla="*/ 36050 h 123315"/>
              <a:gd name="connsiteX36" fmla="*/ 61639 w 123297"/>
              <a:gd name="connsiteY36" fmla="*/ 35994 h 123315"/>
              <a:gd name="connsiteX37" fmla="*/ 60047 w 123297"/>
              <a:gd name="connsiteY37" fmla="*/ 36050 h 123315"/>
              <a:gd name="connsiteX38" fmla="*/ 23997 w 123297"/>
              <a:gd name="connsiteY38" fmla="*/ 0 h 123315"/>
              <a:gd name="connsiteX39" fmla="*/ 0 w 123297"/>
              <a:gd name="connsiteY39" fmla="*/ 24015 h 123315"/>
              <a:gd name="connsiteX40" fmla="*/ 36032 w 123297"/>
              <a:gd name="connsiteY40" fmla="*/ 60065 h 123315"/>
              <a:gd name="connsiteX41" fmla="*/ 35994 w 123297"/>
              <a:gd name="connsiteY41" fmla="*/ 61657 h 123315"/>
              <a:gd name="connsiteX42" fmla="*/ 36032 w 123297"/>
              <a:gd name="connsiteY42" fmla="*/ 63251 h 123315"/>
              <a:gd name="connsiteX43" fmla="*/ 0 w 123297"/>
              <a:gd name="connsiteY43" fmla="*/ 99300 h 123315"/>
              <a:gd name="connsiteX44" fmla="*/ 23997 w 123297"/>
              <a:gd name="connsiteY44" fmla="*/ 123315 h 123315"/>
              <a:gd name="connsiteX45" fmla="*/ 60047 w 123297"/>
              <a:gd name="connsiteY45" fmla="*/ 87266 h 123315"/>
              <a:gd name="connsiteX46" fmla="*/ 61639 w 123297"/>
              <a:gd name="connsiteY46" fmla="*/ 87321 h 123315"/>
              <a:gd name="connsiteX47" fmla="*/ 63251 w 123297"/>
              <a:gd name="connsiteY47" fmla="*/ 87266 h 123315"/>
              <a:gd name="connsiteX48" fmla="*/ 99282 w 123297"/>
              <a:gd name="connsiteY48" fmla="*/ 123315 h 123315"/>
              <a:gd name="connsiteX49" fmla="*/ 123297 w 123297"/>
              <a:gd name="connsiteY49" fmla="*/ 99300 h 123315"/>
              <a:gd name="connsiteX50" fmla="*/ 87247 w 123297"/>
              <a:gd name="connsiteY50" fmla="*/ 63251 h 123315"/>
              <a:gd name="connsiteX51" fmla="*/ 87303 w 123297"/>
              <a:gd name="connsiteY51" fmla="*/ 61657 h 123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3297" h="123315">
                <a:moveTo>
                  <a:pt x="61639" y="85747"/>
                </a:moveTo>
                <a:lnTo>
                  <a:pt x="61566" y="85747"/>
                </a:lnTo>
                <a:lnTo>
                  <a:pt x="61639" y="85654"/>
                </a:lnTo>
                <a:lnTo>
                  <a:pt x="61732" y="85747"/>
                </a:lnTo>
                <a:lnTo>
                  <a:pt x="61639" y="85747"/>
                </a:lnTo>
                <a:moveTo>
                  <a:pt x="37551" y="61657"/>
                </a:moveTo>
                <a:cubicBezTo>
                  <a:pt x="37551" y="61639"/>
                  <a:pt x="37569" y="61602"/>
                  <a:pt x="37569" y="61584"/>
                </a:cubicBezTo>
                <a:lnTo>
                  <a:pt x="37643" y="61657"/>
                </a:lnTo>
                <a:lnTo>
                  <a:pt x="37569" y="61732"/>
                </a:lnTo>
                <a:cubicBezTo>
                  <a:pt x="37569" y="61714"/>
                  <a:pt x="37551" y="61676"/>
                  <a:pt x="37551" y="61657"/>
                </a:cubicBezTo>
                <a:moveTo>
                  <a:pt x="61639" y="37569"/>
                </a:moveTo>
                <a:lnTo>
                  <a:pt x="61732" y="37569"/>
                </a:lnTo>
                <a:lnTo>
                  <a:pt x="61639" y="37661"/>
                </a:lnTo>
                <a:lnTo>
                  <a:pt x="61566" y="37569"/>
                </a:lnTo>
                <a:lnTo>
                  <a:pt x="61639" y="37569"/>
                </a:lnTo>
                <a:moveTo>
                  <a:pt x="61639" y="85543"/>
                </a:moveTo>
                <a:cubicBezTo>
                  <a:pt x="61603" y="85543"/>
                  <a:pt x="61546" y="85524"/>
                  <a:pt x="61510" y="85524"/>
                </a:cubicBezTo>
                <a:cubicBezTo>
                  <a:pt x="48437" y="85469"/>
                  <a:pt x="37847" y="74878"/>
                  <a:pt x="37772" y="61787"/>
                </a:cubicBezTo>
                <a:lnTo>
                  <a:pt x="37772" y="61528"/>
                </a:lnTo>
                <a:cubicBezTo>
                  <a:pt x="37847" y="48437"/>
                  <a:pt x="48437" y="37847"/>
                  <a:pt x="61510" y="37791"/>
                </a:cubicBezTo>
                <a:cubicBezTo>
                  <a:pt x="61546" y="37791"/>
                  <a:pt x="61603" y="37772"/>
                  <a:pt x="61639" y="37772"/>
                </a:cubicBezTo>
                <a:cubicBezTo>
                  <a:pt x="61694" y="37772"/>
                  <a:pt x="61732" y="37791"/>
                  <a:pt x="61769" y="37791"/>
                </a:cubicBezTo>
                <a:cubicBezTo>
                  <a:pt x="74859" y="37847"/>
                  <a:pt x="85451" y="48437"/>
                  <a:pt x="85525" y="61528"/>
                </a:cubicBezTo>
                <a:lnTo>
                  <a:pt x="85525" y="61787"/>
                </a:lnTo>
                <a:cubicBezTo>
                  <a:pt x="85451" y="74878"/>
                  <a:pt x="74859" y="85469"/>
                  <a:pt x="61769" y="85524"/>
                </a:cubicBezTo>
                <a:cubicBezTo>
                  <a:pt x="61732" y="85524"/>
                  <a:pt x="61694" y="85543"/>
                  <a:pt x="61639" y="85543"/>
                </a:cubicBezTo>
                <a:moveTo>
                  <a:pt x="85729" y="61657"/>
                </a:moveTo>
                <a:lnTo>
                  <a:pt x="85729" y="61732"/>
                </a:lnTo>
                <a:lnTo>
                  <a:pt x="85654" y="61657"/>
                </a:lnTo>
                <a:lnTo>
                  <a:pt x="85729" y="61584"/>
                </a:lnTo>
                <a:lnTo>
                  <a:pt x="85729" y="61657"/>
                </a:lnTo>
                <a:moveTo>
                  <a:pt x="87303" y="61657"/>
                </a:moveTo>
                <a:cubicBezTo>
                  <a:pt x="87303" y="61120"/>
                  <a:pt x="87284" y="60584"/>
                  <a:pt x="87247" y="60065"/>
                </a:cubicBezTo>
                <a:lnTo>
                  <a:pt x="123297" y="24015"/>
                </a:lnTo>
                <a:lnTo>
                  <a:pt x="99282" y="0"/>
                </a:lnTo>
                <a:lnTo>
                  <a:pt x="63251" y="36050"/>
                </a:lnTo>
                <a:cubicBezTo>
                  <a:pt x="62714" y="36014"/>
                  <a:pt x="62176" y="35994"/>
                  <a:pt x="61639" y="35994"/>
                </a:cubicBezTo>
                <a:cubicBezTo>
                  <a:pt x="61102" y="35994"/>
                  <a:pt x="60583" y="36014"/>
                  <a:pt x="60047" y="36050"/>
                </a:cubicBezTo>
                <a:lnTo>
                  <a:pt x="23997" y="0"/>
                </a:lnTo>
                <a:lnTo>
                  <a:pt x="0" y="24015"/>
                </a:lnTo>
                <a:lnTo>
                  <a:pt x="36032" y="60065"/>
                </a:lnTo>
                <a:cubicBezTo>
                  <a:pt x="36014" y="60584"/>
                  <a:pt x="35994" y="61120"/>
                  <a:pt x="35994" y="61657"/>
                </a:cubicBezTo>
                <a:cubicBezTo>
                  <a:pt x="35994" y="62195"/>
                  <a:pt x="36014" y="62732"/>
                  <a:pt x="36032" y="63251"/>
                </a:cubicBezTo>
                <a:lnTo>
                  <a:pt x="0" y="99300"/>
                </a:lnTo>
                <a:lnTo>
                  <a:pt x="23997" y="123315"/>
                </a:lnTo>
                <a:lnTo>
                  <a:pt x="60047" y="87266"/>
                </a:lnTo>
                <a:cubicBezTo>
                  <a:pt x="60583" y="87302"/>
                  <a:pt x="61102" y="87321"/>
                  <a:pt x="61639" y="87321"/>
                </a:cubicBezTo>
                <a:cubicBezTo>
                  <a:pt x="62176" y="87321"/>
                  <a:pt x="62714" y="87302"/>
                  <a:pt x="63251" y="87266"/>
                </a:cubicBezTo>
                <a:lnTo>
                  <a:pt x="99282" y="123315"/>
                </a:lnTo>
                <a:lnTo>
                  <a:pt x="123297" y="99300"/>
                </a:lnTo>
                <a:lnTo>
                  <a:pt x="87247" y="63251"/>
                </a:lnTo>
                <a:cubicBezTo>
                  <a:pt x="87284" y="62732"/>
                  <a:pt x="87303" y="62195"/>
                  <a:pt x="87303" y="61657"/>
                </a:cubicBezTo>
              </a:path>
            </a:pathLst>
          </a:custGeom>
          <a:solidFill>
            <a:schemeClr val="bg1"/>
          </a:solidFill>
          <a:ln w="18485" cap="flat">
            <a:noFill/>
            <a:prstDash val="solid"/>
            <a:miter/>
          </a:ln>
        </p:spPr>
        <p:txBody>
          <a:bodyPr rtlCol="0" anchor="ctr"/>
          <a:lstStyle/>
          <a:p>
            <a:endParaRPr lang="nl-NL"/>
          </a:p>
        </p:txBody>
      </p:sp>
      <p:sp>
        <p:nvSpPr>
          <p:cNvPr id="41" name="Tijdelijke aanduiding voor tekst 40">
            <a:extLst>
              <a:ext uri="{FF2B5EF4-FFF2-40B4-BE49-F238E27FC236}">
                <a16:creationId xmlns:a16="http://schemas.microsoft.com/office/drawing/2014/main" id="{199BECDA-2A6A-0D42-350B-C179980E1897}"/>
              </a:ext>
            </a:extLst>
          </p:cNvPr>
          <p:cNvSpPr>
            <a:spLocks noGrp="1"/>
          </p:cNvSpPr>
          <p:nvPr>
            <p:ph type="body" sz="quarter" idx="13" hasCustomPrompt="1"/>
          </p:nvPr>
        </p:nvSpPr>
        <p:spPr>
          <a:xfrm>
            <a:off x="1333500" y="1632858"/>
            <a:ext cx="8942388" cy="3575731"/>
          </a:xfrm>
        </p:spPr>
        <p:txBody>
          <a:bodyPr lIns="0" tIns="0" rIns="0" bIns="0">
            <a:noAutofit/>
          </a:bodyPr>
          <a:lstStyle>
            <a:lvl1pPr marL="0" indent="0">
              <a:buNone/>
              <a:defRPr sz="5400" i="1">
                <a:solidFill>
                  <a:schemeClr val="bg1"/>
                </a:solidFill>
              </a:defRPr>
            </a:lvl1pPr>
            <a:lvl2pPr marL="457200" indent="0">
              <a:buNone/>
              <a:defRPr sz="4400">
                <a:solidFill>
                  <a:schemeClr val="bg1"/>
                </a:solidFill>
              </a:defRPr>
            </a:lvl2pPr>
            <a:lvl3pPr marL="914400" indent="0">
              <a:buNone/>
              <a:defRPr sz="4000">
                <a:solidFill>
                  <a:schemeClr val="bg1"/>
                </a:solidFill>
              </a:defRPr>
            </a:lvl3pPr>
            <a:lvl4pPr marL="1371600" indent="0">
              <a:buNone/>
              <a:defRPr sz="3600">
                <a:solidFill>
                  <a:schemeClr val="bg1"/>
                </a:solidFill>
              </a:defRPr>
            </a:lvl4pPr>
            <a:lvl5pPr marL="1828800" indent="0">
              <a:buNone/>
              <a:defRPr sz="3600">
                <a:solidFill>
                  <a:schemeClr val="bg1"/>
                </a:solidFill>
              </a:defRPr>
            </a:lvl5pPr>
          </a:lstStyle>
          <a:p>
            <a:pPr lvl="0"/>
            <a:r>
              <a:rPr lang="nl-NL"/>
              <a:t>Subtitel</a:t>
            </a:r>
          </a:p>
        </p:txBody>
      </p:sp>
    </p:spTree>
    <p:extLst>
      <p:ext uri="{BB962C8B-B14F-4D97-AF65-F5344CB8AC3E}">
        <p14:creationId xmlns:p14="http://schemas.microsoft.com/office/powerpoint/2010/main" val="3407701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ectiekop">
    <p:bg>
      <p:bgPr>
        <a:solidFill>
          <a:schemeClr val="accent5"/>
        </a:solidFill>
        <a:effectLst/>
      </p:bgPr>
    </p:bg>
    <p:spTree>
      <p:nvGrpSpPr>
        <p:cNvPr id="1" name=""/>
        <p:cNvGrpSpPr/>
        <p:nvPr/>
      </p:nvGrpSpPr>
      <p:grpSpPr>
        <a:xfrm>
          <a:off x="0" y="0"/>
          <a:ext cx="0" cy="0"/>
          <a:chOff x="0" y="0"/>
          <a:chExt cx="0" cy="0"/>
        </a:xfrm>
      </p:grpSpPr>
      <p:sp>
        <p:nvSpPr>
          <p:cNvPr id="13" name="Tijdelijke aanduiding voor datum 12">
            <a:extLst>
              <a:ext uri="{FF2B5EF4-FFF2-40B4-BE49-F238E27FC236}">
                <a16:creationId xmlns:a16="http://schemas.microsoft.com/office/drawing/2014/main" id="{763E9DDC-A649-3E9B-D729-6F4B22291B81}"/>
              </a:ext>
            </a:extLst>
          </p:cNvPr>
          <p:cNvSpPr>
            <a:spLocks noGrp="1"/>
          </p:cNvSpPr>
          <p:nvPr>
            <p:ph type="dt" sz="half" idx="10"/>
          </p:nvPr>
        </p:nvSpPr>
        <p:spPr/>
        <p:txBody>
          <a:bodyPr/>
          <a:lstStyle>
            <a:lvl1pPr>
              <a:defRPr>
                <a:solidFill>
                  <a:schemeClr val="bg1"/>
                </a:solidFill>
              </a:defRPr>
            </a:lvl1pPr>
          </a:lstStyle>
          <a:p>
            <a:pPr algn="ctr"/>
            <a:fld id="{D8F2AE08-C90A-42A4-BA52-8CE418B92CB1}" type="datetimeFigureOut">
              <a:rPr lang="nl-NL" smtClean="0"/>
              <a:pPr algn="ctr"/>
              <a:t>26-1-2026</a:t>
            </a:fld>
            <a:endParaRPr lang="nl-NL"/>
          </a:p>
        </p:txBody>
      </p:sp>
      <p:sp>
        <p:nvSpPr>
          <p:cNvPr id="14" name="Tijdelijke aanduiding voor voettekst 13">
            <a:extLst>
              <a:ext uri="{FF2B5EF4-FFF2-40B4-BE49-F238E27FC236}">
                <a16:creationId xmlns:a16="http://schemas.microsoft.com/office/drawing/2014/main" id="{E5AA4CC1-9607-20C4-EEBE-77CE164AF7F2}"/>
              </a:ext>
            </a:extLst>
          </p:cNvPr>
          <p:cNvSpPr>
            <a:spLocks noGrp="1"/>
          </p:cNvSpPr>
          <p:nvPr>
            <p:ph type="ftr" sz="quarter" idx="11"/>
          </p:nvPr>
        </p:nvSpPr>
        <p:spPr/>
        <p:txBody>
          <a:bodyPr/>
          <a:lstStyle>
            <a:lvl1pPr>
              <a:defRPr>
                <a:solidFill>
                  <a:schemeClr val="bg1"/>
                </a:solidFill>
              </a:defRPr>
            </a:lvl1pPr>
          </a:lstStyle>
          <a:p>
            <a:endParaRPr lang="nl-NL"/>
          </a:p>
        </p:txBody>
      </p:sp>
      <p:sp>
        <p:nvSpPr>
          <p:cNvPr id="15" name="Tijdelijke aanduiding voor dianummer 14">
            <a:extLst>
              <a:ext uri="{FF2B5EF4-FFF2-40B4-BE49-F238E27FC236}">
                <a16:creationId xmlns:a16="http://schemas.microsoft.com/office/drawing/2014/main" id="{6037CABB-D45B-BBD1-C2D0-842C9D6DA387}"/>
              </a:ext>
            </a:extLst>
          </p:cNvPr>
          <p:cNvSpPr>
            <a:spLocks noGrp="1"/>
          </p:cNvSpPr>
          <p:nvPr>
            <p:ph type="sldNum" sz="quarter" idx="12"/>
          </p:nvPr>
        </p:nvSpPr>
        <p:spPr/>
        <p:txBody>
          <a:bodyPr/>
          <a:lstStyle>
            <a:lvl1pPr>
              <a:defRPr>
                <a:solidFill>
                  <a:schemeClr val="bg1"/>
                </a:solidFill>
              </a:defRPr>
            </a:lvl1pPr>
          </a:lstStyle>
          <a:p>
            <a:fld id="{B2271087-850C-452F-9773-6E3623E9A479}" type="slidenum">
              <a:rPr lang="nl-NL" smtClean="0"/>
              <a:pPr/>
              <a:t>‹nr.›</a:t>
            </a:fld>
            <a:endParaRPr lang="nl-NL"/>
          </a:p>
        </p:txBody>
      </p:sp>
      <p:sp>
        <p:nvSpPr>
          <p:cNvPr id="16" name="Titel 15">
            <a:extLst>
              <a:ext uri="{FF2B5EF4-FFF2-40B4-BE49-F238E27FC236}">
                <a16:creationId xmlns:a16="http://schemas.microsoft.com/office/drawing/2014/main" id="{B96D8D65-BDD1-3D41-7E6B-CA5CC80A7535}"/>
              </a:ext>
            </a:extLst>
          </p:cNvPr>
          <p:cNvSpPr>
            <a:spLocks noGrp="1"/>
          </p:cNvSpPr>
          <p:nvPr>
            <p:ph type="title" hasCustomPrompt="1"/>
          </p:nvPr>
        </p:nvSpPr>
        <p:spPr>
          <a:xfrm>
            <a:off x="695325" y="674235"/>
            <a:ext cx="9580789" cy="958623"/>
          </a:xfrm>
        </p:spPr>
        <p:txBody>
          <a:bodyPr lIns="0" tIns="0" rIns="0" bIns="0" anchor="b"/>
          <a:lstStyle>
            <a:lvl1pPr marL="625475" indent="-625475">
              <a:buFont typeface="+mj-lt"/>
              <a:buAutoNum type="arabicPeriod"/>
              <a:defRPr>
                <a:solidFill>
                  <a:schemeClr val="bg1"/>
                </a:solidFill>
              </a:defRPr>
            </a:lvl1pPr>
          </a:lstStyle>
          <a:p>
            <a:r>
              <a:rPr lang="nl-NL"/>
              <a:t>Vragende zin?</a:t>
            </a:r>
          </a:p>
        </p:txBody>
      </p:sp>
      <p:sp>
        <p:nvSpPr>
          <p:cNvPr id="39" name="Vrije vorm: vorm 38">
            <a:extLst>
              <a:ext uri="{FF2B5EF4-FFF2-40B4-BE49-F238E27FC236}">
                <a16:creationId xmlns:a16="http://schemas.microsoft.com/office/drawing/2014/main" id="{6D73CD3D-B553-4B0D-2736-6E25D42E5A3A}"/>
              </a:ext>
            </a:extLst>
          </p:cNvPr>
          <p:cNvSpPr/>
          <p:nvPr userDrawn="1"/>
        </p:nvSpPr>
        <p:spPr>
          <a:xfrm>
            <a:off x="11752321" y="230685"/>
            <a:ext cx="231489" cy="231523"/>
          </a:xfrm>
          <a:custGeom>
            <a:avLst/>
            <a:gdLst>
              <a:gd name="connsiteX0" fmla="*/ 61639 w 123297"/>
              <a:gd name="connsiteY0" fmla="*/ 85747 h 123315"/>
              <a:gd name="connsiteX1" fmla="*/ 61566 w 123297"/>
              <a:gd name="connsiteY1" fmla="*/ 85747 h 123315"/>
              <a:gd name="connsiteX2" fmla="*/ 61639 w 123297"/>
              <a:gd name="connsiteY2" fmla="*/ 85654 h 123315"/>
              <a:gd name="connsiteX3" fmla="*/ 61732 w 123297"/>
              <a:gd name="connsiteY3" fmla="*/ 85747 h 123315"/>
              <a:gd name="connsiteX4" fmla="*/ 61639 w 123297"/>
              <a:gd name="connsiteY4" fmla="*/ 85747 h 123315"/>
              <a:gd name="connsiteX5" fmla="*/ 37551 w 123297"/>
              <a:gd name="connsiteY5" fmla="*/ 61657 h 123315"/>
              <a:gd name="connsiteX6" fmla="*/ 37569 w 123297"/>
              <a:gd name="connsiteY6" fmla="*/ 61584 h 123315"/>
              <a:gd name="connsiteX7" fmla="*/ 37643 w 123297"/>
              <a:gd name="connsiteY7" fmla="*/ 61657 h 123315"/>
              <a:gd name="connsiteX8" fmla="*/ 37569 w 123297"/>
              <a:gd name="connsiteY8" fmla="*/ 61732 h 123315"/>
              <a:gd name="connsiteX9" fmla="*/ 37551 w 123297"/>
              <a:gd name="connsiteY9" fmla="*/ 61657 h 123315"/>
              <a:gd name="connsiteX10" fmla="*/ 61639 w 123297"/>
              <a:gd name="connsiteY10" fmla="*/ 37569 h 123315"/>
              <a:gd name="connsiteX11" fmla="*/ 61732 w 123297"/>
              <a:gd name="connsiteY11" fmla="*/ 37569 h 123315"/>
              <a:gd name="connsiteX12" fmla="*/ 61639 w 123297"/>
              <a:gd name="connsiteY12" fmla="*/ 37661 h 123315"/>
              <a:gd name="connsiteX13" fmla="*/ 61566 w 123297"/>
              <a:gd name="connsiteY13" fmla="*/ 37569 h 123315"/>
              <a:gd name="connsiteX14" fmla="*/ 61639 w 123297"/>
              <a:gd name="connsiteY14" fmla="*/ 37569 h 123315"/>
              <a:gd name="connsiteX15" fmla="*/ 61639 w 123297"/>
              <a:gd name="connsiteY15" fmla="*/ 85543 h 123315"/>
              <a:gd name="connsiteX16" fmla="*/ 61510 w 123297"/>
              <a:gd name="connsiteY16" fmla="*/ 85524 h 123315"/>
              <a:gd name="connsiteX17" fmla="*/ 37772 w 123297"/>
              <a:gd name="connsiteY17" fmla="*/ 61787 h 123315"/>
              <a:gd name="connsiteX18" fmla="*/ 37772 w 123297"/>
              <a:gd name="connsiteY18" fmla="*/ 61528 h 123315"/>
              <a:gd name="connsiteX19" fmla="*/ 61510 w 123297"/>
              <a:gd name="connsiteY19" fmla="*/ 37791 h 123315"/>
              <a:gd name="connsiteX20" fmla="*/ 61639 w 123297"/>
              <a:gd name="connsiteY20" fmla="*/ 37772 h 123315"/>
              <a:gd name="connsiteX21" fmla="*/ 61769 w 123297"/>
              <a:gd name="connsiteY21" fmla="*/ 37791 h 123315"/>
              <a:gd name="connsiteX22" fmla="*/ 85525 w 123297"/>
              <a:gd name="connsiteY22" fmla="*/ 61528 h 123315"/>
              <a:gd name="connsiteX23" fmla="*/ 85525 w 123297"/>
              <a:gd name="connsiteY23" fmla="*/ 61787 h 123315"/>
              <a:gd name="connsiteX24" fmla="*/ 61769 w 123297"/>
              <a:gd name="connsiteY24" fmla="*/ 85524 h 123315"/>
              <a:gd name="connsiteX25" fmla="*/ 61639 w 123297"/>
              <a:gd name="connsiteY25" fmla="*/ 85543 h 123315"/>
              <a:gd name="connsiteX26" fmla="*/ 85729 w 123297"/>
              <a:gd name="connsiteY26" fmla="*/ 61657 h 123315"/>
              <a:gd name="connsiteX27" fmla="*/ 85729 w 123297"/>
              <a:gd name="connsiteY27" fmla="*/ 61732 h 123315"/>
              <a:gd name="connsiteX28" fmla="*/ 85654 w 123297"/>
              <a:gd name="connsiteY28" fmla="*/ 61657 h 123315"/>
              <a:gd name="connsiteX29" fmla="*/ 85729 w 123297"/>
              <a:gd name="connsiteY29" fmla="*/ 61584 h 123315"/>
              <a:gd name="connsiteX30" fmla="*/ 85729 w 123297"/>
              <a:gd name="connsiteY30" fmla="*/ 61657 h 123315"/>
              <a:gd name="connsiteX31" fmla="*/ 87303 w 123297"/>
              <a:gd name="connsiteY31" fmla="*/ 61657 h 123315"/>
              <a:gd name="connsiteX32" fmla="*/ 87247 w 123297"/>
              <a:gd name="connsiteY32" fmla="*/ 60065 h 123315"/>
              <a:gd name="connsiteX33" fmla="*/ 123297 w 123297"/>
              <a:gd name="connsiteY33" fmla="*/ 24015 h 123315"/>
              <a:gd name="connsiteX34" fmla="*/ 99282 w 123297"/>
              <a:gd name="connsiteY34" fmla="*/ 0 h 123315"/>
              <a:gd name="connsiteX35" fmla="*/ 63251 w 123297"/>
              <a:gd name="connsiteY35" fmla="*/ 36050 h 123315"/>
              <a:gd name="connsiteX36" fmla="*/ 61639 w 123297"/>
              <a:gd name="connsiteY36" fmla="*/ 35994 h 123315"/>
              <a:gd name="connsiteX37" fmla="*/ 60047 w 123297"/>
              <a:gd name="connsiteY37" fmla="*/ 36050 h 123315"/>
              <a:gd name="connsiteX38" fmla="*/ 23997 w 123297"/>
              <a:gd name="connsiteY38" fmla="*/ 0 h 123315"/>
              <a:gd name="connsiteX39" fmla="*/ 0 w 123297"/>
              <a:gd name="connsiteY39" fmla="*/ 24015 h 123315"/>
              <a:gd name="connsiteX40" fmla="*/ 36032 w 123297"/>
              <a:gd name="connsiteY40" fmla="*/ 60065 h 123315"/>
              <a:gd name="connsiteX41" fmla="*/ 35994 w 123297"/>
              <a:gd name="connsiteY41" fmla="*/ 61657 h 123315"/>
              <a:gd name="connsiteX42" fmla="*/ 36032 w 123297"/>
              <a:gd name="connsiteY42" fmla="*/ 63251 h 123315"/>
              <a:gd name="connsiteX43" fmla="*/ 0 w 123297"/>
              <a:gd name="connsiteY43" fmla="*/ 99300 h 123315"/>
              <a:gd name="connsiteX44" fmla="*/ 23997 w 123297"/>
              <a:gd name="connsiteY44" fmla="*/ 123315 h 123315"/>
              <a:gd name="connsiteX45" fmla="*/ 60047 w 123297"/>
              <a:gd name="connsiteY45" fmla="*/ 87266 h 123315"/>
              <a:gd name="connsiteX46" fmla="*/ 61639 w 123297"/>
              <a:gd name="connsiteY46" fmla="*/ 87321 h 123315"/>
              <a:gd name="connsiteX47" fmla="*/ 63251 w 123297"/>
              <a:gd name="connsiteY47" fmla="*/ 87266 h 123315"/>
              <a:gd name="connsiteX48" fmla="*/ 99282 w 123297"/>
              <a:gd name="connsiteY48" fmla="*/ 123315 h 123315"/>
              <a:gd name="connsiteX49" fmla="*/ 123297 w 123297"/>
              <a:gd name="connsiteY49" fmla="*/ 99300 h 123315"/>
              <a:gd name="connsiteX50" fmla="*/ 87247 w 123297"/>
              <a:gd name="connsiteY50" fmla="*/ 63251 h 123315"/>
              <a:gd name="connsiteX51" fmla="*/ 87303 w 123297"/>
              <a:gd name="connsiteY51" fmla="*/ 61657 h 123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3297" h="123315">
                <a:moveTo>
                  <a:pt x="61639" y="85747"/>
                </a:moveTo>
                <a:lnTo>
                  <a:pt x="61566" y="85747"/>
                </a:lnTo>
                <a:lnTo>
                  <a:pt x="61639" y="85654"/>
                </a:lnTo>
                <a:lnTo>
                  <a:pt x="61732" y="85747"/>
                </a:lnTo>
                <a:lnTo>
                  <a:pt x="61639" y="85747"/>
                </a:lnTo>
                <a:moveTo>
                  <a:pt x="37551" y="61657"/>
                </a:moveTo>
                <a:cubicBezTo>
                  <a:pt x="37551" y="61639"/>
                  <a:pt x="37569" y="61602"/>
                  <a:pt x="37569" y="61584"/>
                </a:cubicBezTo>
                <a:lnTo>
                  <a:pt x="37643" y="61657"/>
                </a:lnTo>
                <a:lnTo>
                  <a:pt x="37569" y="61732"/>
                </a:lnTo>
                <a:cubicBezTo>
                  <a:pt x="37569" y="61714"/>
                  <a:pt x="37551" y="61676"/>
                  <a:pt x="37551" y="61657"/>
                </a:cubicBezTo>
                <a:moveTo>
                  <a:pt x="61639" y="37569"/>
                </a:moveTo>
                <a:lnTo>
                  <a:pt x="61732" y="37569"/>
                </a:lnTo>
                <a:lnTo>
                  <a:pt x="61639" y="37661"/>
                </a:lnTo>
                <a:lnTo>
                  <a:pt x="61566" y="37569"/>
                </a:lnTo>
                <a:lnTo>
                  <a:pt x="61639" y="37569"/>
                </a:lnTo>
                <a:moveTo>
                  <a:pt x="61639" y="85543"/>
                </a:moveTo>
                <a:cubicBezTo>
                  <a:pt x="61603" y="85543"/>
                  <a:pt x="61546" y="85524"/>
                  <a:pt x="61510" y="85524"/>
                </a:cubicBezTo>
                <a:cubicBezTo>
                  <a:pt x="48437" y="85469"/>
                  <a:pt x="37847" y="74878"/>
                  <a:pt x="37772" y="61787"/>
                </a:cubicBezTo>
                <a:lnTo>
                  <a:pt x="37772" y="61528"/>
                </a:lnTo>
                <a:cubicBezTo>
                  <a:pt x="37847" y="48437"/>
                  <a:pt x="48437" y="37847"/>
                  <a:pt x="61510" y="37791"/>
                </a:cubicBezTo>
                <a:cubicBezTo>
                  <a:pt x="61546" y="37791"/>
                  <a:pt x="61603" y="37772"/>
                  <a:pt x="61639" y="37772"/>
                </a:cubicBezTo>
                <a:cubicBezTo>
                  <a:pt x="61694" y="37772"/>
                  <a:pt x="61732" y="37791"/>
                  <a:pt x="61769" y="37791"/>
                </a:cubicBezTo>
                <a:cubicBezTo>
                  <a:pt x="74859" y="37847"/>
                  <a:pt x="85451" y="48437"/>
                  <a:pt x="85525" y="61528"/>
                </a:cubicBezTo>
                <a:lnTo>
                  <a:pt x="85525" y="61787"/>
                </a:lnTo>
                <a:cubicBezTo>
                  <a:pt x="85451" y="74878"/>
                  <a:pt x="74859" y="85469"/>
                  <a:pt x="61769" y="85524"/>
                </a:cubicBezTo>
                <a:cubicBezTo>
                  <a:pt x="61732" y="85524"/>
                  <a:pt x="61694" y="85543"/>
                  <a:pt x="61639" y="85543"/>
                </a:cubicBezTo>
                <a:moveTo>
                  <a:pt x="85729" y="61657"/>
                </a:moveTo>
                <a:lnTo>
                  <a:pt x="85729" y="61732"/>
                </a:lnTo>
                <a:lnTo>
                  <a:pt x="85654" y="61657"/>
                </a:lnTo>
                <a:lnTo>
                  <a:pt x="85729" y="61584"/>
                </a:lnTo>
                <a:lnTo>
                  <a:pt x="85729" y="61657"/>
                </a:lnTo>
                <a:moveTo>
                  <a:pt x="87303" y="61657"/>
                </a:moveTo>
                <a:cubicBezTo>
                  <a:pt x="87303" y="61120"/>
                  <a:pt x="87284" y="60584"/>
                  <a:pt x="87247" y="60065"/>
                </a:cubicBezTo>
                <a:lnTo>
                  <a:pt x="123297" y="24015"/>
                </a:lnTo>
                <a:lnTo>
                  <a:pt x="99282" y="0"/>
                </a:lnTo>
                <a:lnTo>
                  <a:pt x="63251" y="36050"/>
                </a:lnTo>
                <a:cubicBezTo>
                  <a:pt x="62714" y="36014"/>
                  <a:pt x="62176" y="35994"/>
                  <a:pt x="61639" y="35994"/>
                </a:cubicBezTo>
                <a:cubicBezTo>
                  <a:pt x="61102" y="35994"/>
                  <a:pt x="60583" y="36014"/>
                  <a:pt x="60047" y="36050"/>
                </a:cubicBezTo>
                <a:lnTo>
                  <a:pt x="23997" y="0"/>
                </a:lnTo>
                <a:lnTo>
                  <a:pt x="0" y="24015"/>
                </a:lnTo>
                <a:lnTo>
                  <a:pt x="36032" y="60065"/>
                </a:lnTo>
                <a:cubicBezTo>
                  <a:pt x="36014" y="60584"/>
                  <a:pt x="35994" y="61120"/>
                  <a:pt x="35994" y="61657"/>
                </a:cubicBezTo>
                <a:cubicBezTo>
                  <a:pt x="35994" y="62195"/>
                  <a:pt x="36014" y="62732"/>
                  <a:pt x="36032" y="63251"/>
                </a:cubicBezTo>
                <a:lnTo>
                  <a:pt x="0" y="99300"/>
                </a:lnTo>
                <a:lnTo>
                  <a:pt x="23997" y="123315"/>
                </a:lnTo>
                <a:lnTo>
                  <a:pt x="60047" y="87266"/>
                </a:lnTo>
                <a:cubicBezTo>
                  <a:pt x="60583" y="87302"/>
                  <a:pt x="61102" y="87321"/>
                  <a:pt x="61639" y="87321"/>
                </a:cubicBezTo>
                <a:cubicBezTo>
                  <a:pt x="62176" y="87321"/>
                  <a:pt x="62714" y="87302"/>
                  <a:pt x="63251" y="87266"/>
                </a:cubicBezTo>
                <a:lnTo>
                  <a:pt x="99282" y="123315"/>
                </a:lnTo>
                <a:lnTo>
                  <a:pt x="123297" y="99300"/>
                </a:lnTo>
                <a:lnTo>
                  <a:pt x="87247" y="63251"/>
                </a:lnTo>
                <a:cubicBezTo>
                  <a:pt x="87284" y="62732"/>
                  <a:pt x="87303" y="62195"/>
                  <a:pt x="87303" y="61657"/>
                </a:cubicBezTo>
              </a:path>
            </a:pathLst>
          </a:custGeom>
          <a:solidFill>
            <a:schemeClr val="bg1"/>
          </a:solidFill>
          <a:ln w="18485" cap="flat">
            <a:noFill/>
            <a:prstDash val="solid"/>
            <a:miter/>
          </a:ln>
        </p:spPr>
        <p:txBody>
          <a:bodyPr rtlCol="0" anchor="ctr"/>
          <a:lstStyle/>
          <a:p>
            <a:endParaRPr lang="nl-NL"/>
          </a:p>
        </p:txBody>
      </p:sp>
      <p:sp>
        <p:nvSpPr>
          <p:cNvPr id="41" name="Tijdelijke aanduiding voor tekst 40">
            <a:extLst>
              <a:ext uri="{FF2B5EF4-FFF2-40B4-BE49-F238E27FC236}">
                <a16:creationId xmlns:a16="http://schemas.microsoft.com/office/drawing/2014/main" id="{199BECDA-2A6A-0D42-350B-C179980E1897}"/>
              </a:ext>
            </a:extLst>
          </p:cNvPr>
          <p:cNvSpPr>
            <a:spLocks noGrp="1"/>
          </p:cNvSpPr>
          <p:nvPr>
            <p:ph type="body" sz="quarter" idx="13" hasCustomPrompt="1"/>
          </p:nvPr>
        </p:nvSpPr>
        <p:spPr>
          <a:xfrm>
            <a:off x="1333500" y="1632858"/>
            <a:ext cx="8942388" cy="3575731"/>
          </a:xfrm>
        </p:spPr>
        <p:txBody>
          <a:bodyPr lIns="0" tIns="0" rIns="0" bIns="0">
            <a:noAutofit/>
          </a:bodyPr>
          <a:lstStyle>
            <a:lvl1pPr marL="0" indent="0">
              <a:buNone/>
              <a:defRPr sz="5400" i="1">
                <a:solidFill>
                  <a:schemeClr val="bg1"/>
                </a:solidFill>
              </a:defRPr>
            </a:lvl1pPr>
            <a:lvl2pPr marL="457200" indent="0">
              <a:buNone/>
              <a:defRPr sz="4400">
                <a:solidFill>
                  <a:schemeClr val="bg1"/>
                </a:solidFill>
              </a:defRPr>
            </a:lvl2pPr>
            <a:lvl3pPr marL="914400" indent="0">
              <a:buNone/>
              <a:defRPr sz="4000">
                <a:solidFill>
                  <a:schemeClr val="bg1"/>
                </a:solidFill>
              </a:defRPr>
            </a:lvl3pPr>
            <a:lvl4pPr marL="1371600" indent="0">
              <a:buNone/>
              <a:defRPr sz="3600">
                <a:solidFill>
                  <a:schemeClr val="bg1"/>
                </a:solidFill>
              </a:defRPr>
            </a:lvl4pPr>
            <a:lvl5pPr marL="1828800" indent="0">
              <a:buNone/>
              <a:defRPr sz="3600">
                <a:solidFill>
                  <a:schemeClr val="bg1"/>
                </a:solidFill>
              </a:defRPr>
            </a:lvl5pPr>
          </a:lstStyle>
          <a:p>
            <a:pPr lvl="0"/>
            <a:r>
              <a:rPr lang="nl-NL"/>
              <a:t>Subtitel</a:t>
            </a:r>
          </a:p>
        </p:txBody>
      </p:sp>
    </p:spTree>
    <p:extLst>
      <p:ext uri="{BB962C8B-B14F-4D97-AF65-F5344CB8AC3E}">
        <p14:creationId xmlns:p14="http://schemas.microsoft.com/office/powerpoint/2010/main" val="11335947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98AFE0-2372-8E4F-D94D-AC26EF3E57A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9952B9E-1278-3D91-A8F6-66D37DF437C8}"/>
              </a:ext>
            </a:extLst>
          </p:cNvPr>
          <p:cNvSpPr>
            <a:spLocks noGrp="1"/>
          </p:cNvSpPr>
          <p:nvPr>
            <p:ph sz="half" idx="1"/>
          </p:nvPr>
        </p:nvSpPr>
        <p:spPr>
          <a:xfrm>
            <a:off x="695326" y="2405743"/>
            <a:ext cx="5292726" cy="3795032"/>
          </a:xfrm>
        </p:spPr>
        <p:txBody>
          <a:bodyPr/>
          <a:lstStyle>
            <a:lvl1pPr>
              <a:defRPr>
                <a:solidFill>
                  <a:schemeClr val="accent6"/>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1703D6C-C2AB-8958-B27C-53FE828ABE94}"/>
              </a:ext>
            </a:extLst>
          </p:cNvPr>
          <p:cNvSpPr>
            <a:spLocks noGrp="1"/>
          </p:cNvSpPr>
          <p:nvPr>
            <p:ph sz="half" idx="2"/>
          </p:nvPr>
        </p:nvSpPr>
        <p:spPr>
          <a:xfrm>
            <a:off x="6203949" y="2405743"/>
            <a:ext cx="5292725" cy="3795032"/>
          </a:xfrm>
        </p:spPr>
        <p:txBody>
          <a:bodyPr/>
          <a:lstStyle>
            <a:lvl1pPr>
              <a:defRPr>
                <a:solidFill>
                  <a:schemeClr val="accent6"/>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atum 7">
            <a:extLst>
              <a:ext uri="{FF2B5EF4-FFF2-40B4-BE49-F238E27FC236}">
                <a16:creationId xmlns:a16="http://schemas.microsoft.com/office/drawing/2014/main" id="{487EA35E-5285-FB01-BE34-74251EF3DF00}"/>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9" name="Tijdelijke aanduiding voor voettekst 8">
            <a:extLst>
              <a:ext uri="{FF2B5EF4-FFF2-40B4-BE49-F238E27FC236}">
                <a16:creationId xmlns:a16="http://schemas.microsoft.com/office/drawing/2014/main" id="{6C803E53-B9BD-9607-8AA4-986348B34585}"/>
              </a:ext>
            </a:extLst>
          </p:cNvPr>
          <p:cNvSpPr>
            <a:spLocks noGrp="1"/>
          </p:cNvSpPr>
          <p:nvPr>
            <p:ph type="ftr" sz="quarter" idx="11"/>
          </p:nvPr>
        </p:nvSpPr>
        <p:spPr/>
        <p:txBody>
          <a:bodyPr/>
          <a:lstStyle/>
          <a:p>
            <a:endParaRPr lang="nl-NL"/>
          </a:p>
        </p:txBody>
      </p:sp>
      <p:sp>
        <p:nvSpPr>
          <p:cNvPr id="10" name="Tijdelijke aanduiding voor dianummer 9">
            <a:extLst>
              <a:ext uri="{FF2B5EF4-FFF2-40B4-BE49-F238E27FC236}">
                <a16:creationId xmlns:a16="http://schemas.microsoft.com/office/drawing/2014/main" id="{053647C0-11BF-81C6-E2F2-7B21E851DCA6}"/>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Vrije vorm: vorm 4">
            <a:extLst>
              <a:ext uri="{FF2B5EF4-FFF2-40B4-BE49-F238E27FC236}">
                <a16:creationId xmlns:a16="http://schemas.microsoft.com/office/drawing/2014/main" id="{67A5BB7B-D072-8AD3-ECFD-0F37A08186CD}"/>
              </a:ext>
            </a:extLst>
          </p:cNvPr>
          <p:cNvSpPr/>
          <p:nvPr userDrawn="1"/>
        </p:nvSpPr>
        <p:spPr>
          <a:xfrm>
            <a:off x="11753145" y="239477"/>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40722278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98AFE0-2372-8E4F-D94D-AC26EF3E57A5}"/>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9952B9E-1278-3D91-A8F6-66D37DF437C8}"/>
              </a:ext>
            </a:extLst>
          </p:cNvPr>
          <p:cNvSpPr>
            <a:spLocks noGrp="1"/>
          </p:cNvSpPr>
          <p:nvPr>
            <p:ph sz="half" idx="1"/>
          </p:nvPr>
        </p:nvSpPr>
        <p:spPr>
          <a:xfrm>
            <a:off x="695326" y="2405743"/>
            <a:ext cx="3421062"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1703D6C-C2AB-8958-B27C-53FE828ABE94}"/>
              </a:ext>
            </a:extLst>
          </p:cNvPr>
          <p:cNvSpPr>
            <a:spLocks noGrp="1"/>
          </p:cNvSpPr>
          <p:nvPr>
            <p:ph sz="half" idx="2"/>
          </p:nvPr>
        </p:nvSpPr>
        <p:spPr>
          <a:xfrm>
            <a:off x="4332287" y="2405743"/>
            <a:ext cx="3492501"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datum 7">
            <a:extLst>
              <a:ext uri="{FF2B5EF4-FFF2-40B4-BE49-F238E27FC236}">
                <a16:creationId xmlns:a16="http://schemas.microsoft.com/office/drawing/2014/main" id="{487EA35E-5285-FB01-BE34-74251EF3DF00}"/>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9" name="Tijdelijke aanduiding voor voettekst 8">
            <a:extLst>
              <a:ext uri="{FF2B5EF4-FFF2-40B4-BE49-F238E27FC236}">
                <a16:creationId xmlns:a16="http://schemas.microsoft.com/office/drawing/2014/main" id="{6C803E53-B9BD-9607-8AA4-986348B34585}"/>
              </a:ext>
            </a:extLst>
          </p:cNvPr>
          <p:cNvSpPr>
            <a:spLocks noGrp="1"/>
          </p:cNvSpPr>
          <p:nvPr>
            <p:ph type="ftr" sz="quarter" idx="11"/>
          </p:nvPr>
        </p:nvSpPr>
        <p:spPr/>
        <p:txBody>
          <a:bodyPr/>
          <a:lstStyle/>
          <a:p>
            <a:endParaRPr lang="nl-NL"/>
          </a:p>
        </p:txBody>
      </p:sp>
      <p:sp>
        <p:nvSpPr>
          <p:cNvPr id="10" name="Tijdelijke aanduiding voor dianummer 9">
            <a:extLst>
              <a:ext uri="{FF2B5EF4-FFF2-40B4-BE49-F238E27FC236}">
                <a16:creationId xmlns:a16="http://schemas.microsoft.com/office/drawing/2014/main" id="{053647C0-11BF-81C6-E2F2-7B21E851DCA6}"/>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Tijdelijke aanduiding voor inhoud 3">
            <a:extLst>
              <a:ext uri="{FF2B5EF4-FFF2-40B4-BE49-F238E27FC236}">
                <a16:creationId xmlns:a16="http://schemas.microsoft.com/office/drawing/2014/main" id="{72B0E3BA-5F0E-21F7-1A5F-CD7ABE325A6A}"/>
              </a:ext>
            </a:extLst>
          </p:cNvPr>
          <p:cNvSpPr>
            <a:spLocks noGrp="1"/>
          </p:cNvSpPr>
          <p:nvPr>
            <p:ph sz="half" idx="13"/>
          </p:nvPr>
        </p:nvSpPr>
        <p:spPr>
          <a:xfrm>
            <a:off x="8040687" y="2405743"/>
            <a:ext cx="3492501" cy="3795032"/>
          </a:xfrm>
        </p:spPr>
        <p:txBody>
          <a:bodyPr>
            <a:norm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Vrije vorm: vorm 5">
            <a:extLst>
              <a:ext uri="{FF2B5EF4-FFF2-40B4-BE49-F238E27FC236}">
                <a16:creationId xmlns:a16="http://schemas.microsoft.com/office/drawing/2014/main" id="{D4D267FF-6F10-6FA4-F49D-9B2C7EDB957C}"/>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475367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Titeldia">
    <p:spTree>
      <p:nvGrpSpPr>
        <p:cNvPr id="1" name=""/>
        <p:cNvGrpSpPr/>
        <p:nvPr/>
      </p:nvGrpSpPr>
      <p:grpSpPr>
        <a:xfrm>
          <a:off x="0" y="0"/>
          <a:ext cx="0" cy="0"/>
          <a:chOff x="0" y="0"/>
          <a:chExt cx="0" cy="0"/>
        </a:xfrm>
      </p:grpSpPr>
      <p:sp>
        <p:nvSpPr>
          <p:cNvPr id="13" name="Vrije vorm: vorm 12">
            <a:extLst>
              <a:ext uri="{FF2B5EF4-FFF2-40B4-BE49-F238E27FC236}">
                <a16:creationId xmlns:a16="http://schemas.microsoft.com/office/drawing/2014/main" id="{01E34353-3432-87BC-ED80-6EBABF522A39}"/>
              </a:ext>
            </a:extLst>
          </p:cNvPr>
          <p:cNvSpPr/>
          <p:nvPr userDrawn="1"/>
        </p:nvSpPr>
        <p:spPr>
          <a:xfrm>
            <a:off x="5555615" y="293281"/>
            <a:ext cx="6381296" cy="6381296"/>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2"/>
          </a:solidFill>
          <a:ln w="3441" cap="flat">
            <a:noFill/>
            <a:prstDash val="solid"/>
            <a:miter/>
          </a:ln>
        </p:spPr>
        <p:txBody>
          <a:bodyPr rtlCol="0" anchor="ctr"/>
          <a:lstStyle/>
          <a:p>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2"/>
                </a:solidFill>
              </a:defRPr>
            </a:lvl1pPr>
          </a:lstStyle>
          <a:p>
            <a:pPr lvl="0"/>
            <a:r>
              <a:rPr lang="en-GB"/>
              <a:t>Click to edit Master subtitle style</a:t>
            </a:r>
            <a:endParaRPr lang="nl-NL"/>
          </a:p>
        </p:txBody>
      </p:sp>
      <p:sp>
        <p:nvSpPr>
          <p:cNvPr id="4" name="Tijdelijke aanduiding voor datum 3">
            <a:extLst>
              <a:ext uri="{FF2B5EF4-FFF2-40B4-BE49-F238E27FC236}">
                <a16:creationId xmlns:a16="http://schemas.microsoft.com/office/drawing/2014/main" id="{689A97C4-E78B-3E24-DFDB-B77BFC957A46}"/>
              </a:ext>
            </a:extLst>
          </p:cNvPr>
          <p:cNvSpPr>
            <a:spLocks noGrp="1"/>
          </p:cNvSpPr>
          <p:nvPr>
            <p:ph type="dt" sz="half" idx="10"/>
          </p:nvPr>
        </p:nvSpPr>
        <p:spPr>
          <a:xfrm>
            <a:off x="8197585" y="5117125"/>
            <a:ext cx="3075019" cy="503510"/>
          </a:xfrm>
        </p:spPr>
        <p:txBody>
          <a:bodyPr/>
          <a:lstStyle>
            <a:lvl1pPr algn="r">
              <a:defRPr>
                <a:solidFill>
                  <a:schemeClr val="tx1"/>
                </a:solidFill>
              </a:defRPr>
            </a:lvl1pPr>
          </a:lstStyle>
          <a:p>
            <a:fld id="{D8F2AE08-C90A-42A4-BA52-8CE418B92CB1}" type="datetimeFigureOut">
              <a:rPr lang="nl-NL" smtClean="0"/>
              <a:pPr/>
              <a:t>26-1-2026</a:t>
            </a:fld>
            <a:endParaRPr lang="nl-NL"/>
          </a:p>
        </p:txBody>
      </p:sp>
      <p:sp>
        <p:nvSpPr>
          <p:cNvPr id="5" name="Tijdelijke aanduiding voor voettekst 4">
            <a:extLst>
              <a:ext uri="{FF2B5EF4-FFF2-40B4-BE49-F238E27FC236}">
                <a16:creationId xmlns:a16="http://schemas.microsoft.com/office/drawing/2014/main" id="{D26A6199-9BC3-C664-A650-5BE6CDE24811}"/>
              </a:ext>
            </a:extLst>
          </p:cNvPr>
          <p:cNvSpPr>
            <a:spLocks noGrp="1"/>
          </p:cNvSpPr>
          <p:nvPr>
            <p:ph type="ftr" sz="quarter" idx="11"/>
          </p:nvPr>
        </p:nvSpPr>
        <p:spPr>
          <a:xfrm>
            <a:off x="8203220" y="5792025"/>
            <a:ext cx="3070822" cy="503511"/>
          </a:xfrm>
        </p:spPr>
        <p:txBody>
          <a:bodyPr/>
          <a:lstStyle>
            <a:lvl1pPr algn="r">
              <a:defRPr sz="1100">
                <a:solidFill>
                  <a:schemeClr val="tx1"/>
                </a:solidFill>
              </a:defRPr>
            </a:lvl1pPr>
          </a:lstStyle>
          <a:p>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pic>
        <p:nvPicPr>
          <p:cNvPr id="10" name="Graphic 9">
            <a:extLst>
              <a:ext uri="{FF2B5EF4-FFF2-40B4-BE49-F238E27FC236}">
                <a16:creationId xmlns:a16="http://schemas.microsoft.com/office/drawing/2014/main" id="{D8D841E6-F605-D5E9-95C8-9FEB51A2098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6471" y="5607996"/>
            <a:ext cx="1692000" cy="618098"/>
          </a:xfrm>
          <a:prstGeom prst="rect">
            <a:avLst/>
          </a:prstGeom>
        </p:spPr>
      </p:pic>
    </p:spTree>
    <p:extLst>
      <p:ext uri="{BB962C8B-B14F-4D97-AF65-F5344CB8AC3E}">
        <p14:creationId xmlns:p14="http://schemas.microsoft.com/office/powerpoint/2010/main" val="9403688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62075E-F343-E2C6-FB78-5DEA8DE63A1F}"/>
              </a:ext>
            </a:extLst>
          </p:cNvPr>
          <p:cNvSpPr>
            <a:spLocks noGrp="1"/>
          </p:cNvSpPr>
          <p:nvPr>
            <p:ph type="title"/>
          </p:nvPr>
        </p:nvSpPr>
        <p:spPr/>
        <p:txBody>
          <a:bodyPr/>
          <a:lstStyle/>
          <a:p>
            <a:r>
              <a:rPr lang="nl-NL"/>
              <a:t>Klik om stijl te bewerken</a:t>
            </a:r>
          </a:p>
        </p:txBody>
      </p:sp>
      <p:sp>
        <p:nvSpPr>
          <p:cNvPr id="6" name="Tijdelijke aanduiding voor datum 5">
            <a:extLst>
              <a:ext uri="{FF2B5EF4-FFF2-40B4-BE49-F238E27FC236}">
                <a16:creationId xmlns:a16="http://schemas.microsoft.com/office/drawing/2014/main" id="{3174DBEF-910A-4DE1-0141-109E616E3ECD}"/>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7" name="Tijdelijke aanduiding voor voettekst 6">
            <a:extLst>
              <a:ext uri="{FF2B5EF4-FFF2-40B4-BE49-F238E27FC236}">
                <a16:creationId xmlns:a16="http://schemas.microsoft.com/office/drawing/2014/main" id="{C1588C31-B56E-10FB-954F-DD537F13C75B}"/>
              </a:ext>
            </a:extLst>
          </p:cNvPr>
          <p:cNvSpPr>
            <a:spLocks noGrp="1"/>
          </p:cNvSpPr>
          <p:nvPr>
            <p:ph type="ftr" sz="quarter" idx="11"/>
          </p:nvPr>
        </p:nvSpPr>
        <p:spPr/>
        <p:txBody>
          <a:bodyPr/>
          <a:lstStyle/>
          <a:p>
            <a:endParaRPr lang="nl-NL"/>
          </a:p>
        </p:txBody>
      </p:sp>
      <p:sp>
        <p:nvSpPr>
          <p:cNvPr id="8" name="Tijdelijke aanduiding voor dianummer 7">
            <a:extLst>
              <a:ext uri="{FF2B5EF4-FFF2-40B4-BE49-F238E27FC236}">
                <a16:creationId xmlns:a16="http://schemas.microsoft.com/office/drawing/2014/main" id="{546E62C4-86C9-B9CC-81A7-4F57EF2C915F}"/>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3" name="Vrije vorm: vorm 2">
            <a:extLst>
              <a:ext uri="{FF2B5EF4-FFF2-40B4-BE49-F238E27FC236}">
                <a16:creationId xmlns:a16="http://schemas.microsoft.com/office/drawing/2014/main" id="{DEEE9828-A86D-99E8-A24D-3963F6DAA0B3}"/>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27943745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datum 4">
            <a:extLst>
              <a:ext uri="{FF2B5EF4-FFF2-40B4-BE49-F238E27FC236}">
                <a16:creationId xmlns:a16="http://schemas.microsoft.com/office/drawing/2014/main" id="{43D47F57-608D-160D-1349-338913D699E3}"/>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6" name="Tijdelijke aanduiding voor voettekst 5">
            <a:extLst>
              <a:ext uri="{FF2B5EF4-FFF2-40B4-BE49-F238E27FC236}">
                <a16:creationId xmlns:a16="http://schemas.microsoft.com/office/drawing/2014/main" id="{1D6E385B-7295-0E41-5920-A6E034F323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04AF10E-9BE9-4240-1283-225BD839366C}"/>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2" name="Vrije vorm: vorm 1">
            <a:extLst>
              <a:ext uri="{FF2B5EF4-FFF2-40B4-BE49-F238E27FC236}">
                <a16:creationId xmlns:a16="http://schemas.microsoft.com/office/drawing/2014/main" id="{ADDC55EF-E07B-83E6-352A-1ED811D2FD65}"/>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422245780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0339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8 klantlogos">
    <p:spTree>
      <p:nvGrpSpPr>
        <p:cNvPr id="1" name=""/>
        <p:cNvGrpSpPr/>
        <p:nvPr/>
      </p:nvGrpSpPr>
      <p:grpSpPr>
        <a:xfrm>
          <a:off x="0" y="0"/>
          <a:ext cx="0" cy="0"/>
          <a:chOff x="0" y="0"/>
          <a:chExt cx="0" cy="0"/>
        </a:xfrm>
      </p:grpSpPr>
      <p:sp>
        <p:nvSpPr>
          <p:cNvPr id="13" name="Espace réservé du contenu 12">
            <a:extLst>
              <a:ext uri="{FF2B5EF4-FFF2-40B4-BE49-F238E27FC236}">
                <a16:creationId xmlns:a16="http://schemas.microsoft.com/office/drawing/2014/main" id="{0FA82258-8070-4B7B-B7C6-919C1BFAD958}"/>
              </a:ext>
            </a:extLst>
          </p:cNvPr>
          <p:cNvSpPr>
            <a:spLocks noGrp="1"/>
          </p:cNvSpPr>
          <p:nvPr>
            <p:ph sz="quarter" idx="10" hasCustomPrompt="1"/>
          </p:nvPr>
        </p:nvSpPr>
        <p:spPr>
          <a:xfrm>
            <a:off x="695325" y="2465675"/>
            <a:ext cx="1042521" cy="916882"/>
          </a:xfrm>
          <a:prstGeom prst="rect">
            <a:avLst/>
          </a:prstGeom>
        </p:spPr>
        <p:txBody>
          <a:bodyPr anchor="t"/>
          <a:lstStyle>
            <a:lvl1pPr marL="0" indent="0" algn="ctr">
              <a:buNone/>
              <a:defRPr sz="813"/>
            </a:lvl1pPr>
          </a:lstStyle>
          <a:p>
            <a:pPr lvl="0"/>
            <a:r>
              <a:rPr lang="fr-FR"/>
              <a:t>Drag &amp; Drop</a:t>
            </a:r>
            <a:endParaRPr lang="en-US"/>
          </a:p>
        </p:txBody>
      </p:sp>
      <p:sp>
        <p:nvSpPr>
          <p:cNvPr id="14" name="Espace réservé du contenu 12">
            <a:extLst>
              <a:ext uri="{FF2B5EF4-FFF2-40B4-BE49-F238E27FC236}">
                <a16:creationId xmlns:a16="http://schemas.microsoft.com/office/drawing/2014/main" id="{24B192B9-1979-47FD-B40B-D105E04FD493}"/>
              </a:ext>
            </a:extLst>
          </p:cNvPr>
          <p:cNvSpPr>
            <a:spLocks noGrp="1"/>
          </p:cNvSpPr>
          <p:nvPr>
            <p:ph sz="quarter" idx="11" hasCustomPrompt="1"/>
          </p:nvPr>
        </p:nvSpPr>
        <p:spPr>
          <a:xfrm>
            <a:off x="2647893" y="2465675"/>
            <a:ext cx="1042521" cy="916882"/>
          </a:xfrm>
          <a:prstGeom prst="rect">
            <a:avLst/>
          </a:prstGeom>
        </p:spPr>
        <p:txBody>
          <a:bodyPr anchor="t"/>
          <a:lstStyle>
            <a:lvl1pPr marL="0" indent="0" algn="ctr">
              <a:buNone/>
              <a:defRPr sz="813"/>
            </a:lvl1pPr>
          </a:lstStyle>
          <a:p>
            <a:pPr lvl="0"/>
            <a:r>
              <a:rPr lang="fr-FR"/>
              <a:t>Drag &amp; Drop</a:t>
            </a:r>
          </a:p>
        </p:txBody>
      </p:sp>
      <p:sp>
        <p:nvSpPr>
          <p:cNvPr id="17" name="Espace réservé du contenu 12">
            <a:extLst>
              <a:ext uri="{FF2B5EF4-FFF2-40B4-BE49-F238E27FC236}">
                <a16:creationId xmlns:a16="http://schemas.microsoft.com/office/drawing/2014/main" id="{201296E0-114D-4FAE-9474-548B5DC841EA}"/>
              </a:ext>
            </a:extLst>
          </p:cNvPr>
          <p:cNvSpPr>
            <a:spLocks noGrp="1"/>
          </p:cNvSpPr>
          <p:nvPr>
            <p:ph sz="quarter" idx="12" hasCustomPrompt="1"/>
          </p:nvPr>
        </p:nvSpPr>
        <p:spPr>
          <a:xfrm>
            <a:off x="4600462" y="2465675"/>
            <a:ext cx="1042521" cy="916882"/>
          </a:xfrm>
          <a:prstGeom prst="rect">
            <a:avLst/>
          </a:prstGeom>
        </p:spPr>
        <p:txBody>
          <a:bodyPr anchor="t"/>
          <a:lstStyle>
            <a:lvl1pPr marL="0" indent="0" algn="ctr">
              <a:buNone/>
              <a:defRPr sz="813"/>
            </a:lvl1pPr>
          </a:lstStyle>
          <a:p>
            <a:pPr lvl="0"/>
            <a:r>
              <a:rPr lang="fr-FR"/>
              <a:t>Drag &amp; Drop</a:t>
            </a:r>
          </a:p>
        </p:txBody>
      </p:sp>
      <p:sp>
        <p:nvSpPr>
          <p:cNvPr id="18" name="Espace réservé du contenu 12">
            <a:extLst>
              <a:ext uri="{FF2B5EF4-FFF2-40B4-BE49-F238E27FC236}">
                <a16:creationId xmlns:a16="http://schemas.microsoft.com/office/drawing/2014/main" id="{154D76DD-DF79-45CC-89FC-1544939578E9}"/>
              </a:ext>
            </a:extLst>
          </p:cNvPr>
          <p:cNvSpPr>
            <a:spLocks noGrp="1"/>
          </p:cNvSpPr>
          <p:nvPr>
            <p:ph sz="quarter" idx="13" hasCustomPrompt="1"/>
          </p:nvPr>
        </p:nvSpPr>
        <p:spPr>
          <a:xfrm>
            <a:off x="6553032" y="2465675"/>
            <a:ext cx="1042521" cy="916882"/>
          </a:xfrm>
          <a:prstGeom prst="rect">
            <a:avLst/>
          </a:prstGeom>
        </p:spPr>
        <p:txBody>
          <a:bodyPr anchor="t"/>
          <a:lstStyle>
            <a:lvl1pPr marL="0" indent="0" algn="ctr">
              <a:buNone/>
              <a:defRPr sz="813"/>
            </a:lvl1pPr>
          </a:lstStyle>
          <a:p>
            <a:pPr lvl="0"/>
            <a:r>
              <a:rPr lang="fr-FR"/>
              <a:t>Drag &amp; Drop</a:t>
            </a:r>
          </a:p>
        </p:txBody>
      </p:sp>
      <p:sp>
        <p:nvSpPr>
          <p:cNvPr id="21" name="Espace réservé du contenu 12">
            <a:extLst>
              <a:ext uri="{FF2B5EF4-FFF2-40B4-BE49-F238E27FC236}">
                <a16:creationId xmlns:a16="http://schemas.microsoft.com/office/drawing/2014/main" id="{E3E44833-1827-41DC-AEC3-0C01F1BAD462}"/>
              </a:ext>
            </a:extLst>
          </p:cNvPr>
          <p:cNvSpPr>
            <a:spLocks noGrp="1"/>
          </p:cNvSpPr>
          <p:nvPr>
            <p:ph sz="quarter" idx="14" hasCustomPrompt="1"/>
          </p:nvPr>
        </p:nvSpPr>
        <p:spPr>
          <a:xfrm>
            <a:off x="8505600" y="2465675"/>
            <a:ext cx="1042521" cy="916882"/>
          </a:xfrm>
          <a:prstGeom prst="rect">
            <a:avLst/>
          </a:prstGeom>
        </p:spPr>
        <p:txBody>
          <a:bodyPr anchor="t"/>
          <a:lstStyle>
            <a:lvl1pPr marL="0" indent="0" algn="ctr">
              <a:buNone/>
              <a:defRPr sz="813"/>
            </a:lvl1pPr>
          </a:lstStyle>
          <a:p>
            <a:pPr lvl="0"/>
            <a:r>
              <a:rPr lang="fr-FR"/>
              <a:t>Drag &amp; Drop</a:t>
            </a:r>
          </a:p>
        </p:txBody>
      </p:sp>
      <p:sp>
        <p:nvSpPr>
          <p:cNvPr id="22" name="Espace réservé du contenu 12">
            <a:extLst>
              <a:ext uri="{FF2B5EF4-FFF2-40B4-BE49-F238E27FC236}">
                <a16:creationId xmlns:a16="http://schemas.microsoft.com/office/drawing/2014/main" id="{36394FDD-DDC6-46CD-87AF-F343169F6B6C}"/>
              </a:ext>
            </a:extLst>
          </p:cNvPr>
          <p:cNvSpPr>
            <a:spLocks noGrp="1"/>
          </p:cNvSpPr>
          <p:nvPr>
            <p:ph sz="quarter" idx="15" hasCustomPrompt="1"/>
          </p:nvPr>
        </p:nvSpPr>
        <p:spPr>
          <a:xfrm>
            <a:off x="695325" y="3869696"/>
            <a:ext cx="1042521" cy="916882"/>
          </a:xfrm>
          <a:prstGeom prst="rect">
            <a:avLst/>
          </a:prstGeom>
        </p:spPr>
        <p:txBody>
          <a:bodyPr anchor="t"/>
          <a:lstStyle>
            <a:lvl1pPr marL="0" indent="0" algn="ctr">
              <a:buNone/>
              <a:defRPr sz="813"/>
            </a:lvl1pPr>
          </a:lstStyle>
          <a:p>
            <a:pPr lvl="0"/>
            <a:r>
              <a:rPr lang="fr-FR"/>
              <a:t>Drag &amp; Drop</a:t>
            </a:r>
          </a:p>
        </p:txBody>
      </p:sp>
      <p:sp>
        <p:nvSpPr>
          <p:cNvPr id="23" name="Espace réservé du contenu 12">
            <a:extLst>
              <a:ext uri="{FF2B5EF4-FFF2-40B4-BE49-F238E27FC236}">
                <a16:creationId xmlns:a16="http://schemas.microsoft.com/office/drawing/2014/main" id="{F4892D69-01ED-4ACE-9A93-97CAA2FCC8E8}"/>
              </a:ext>
            </a:extLst>
          </p:cNvPr>
          <p:cNvSpPr>
            <a:spLocks noGrp="1"/>
          </p:cNvSpPr>
          <p:nvPr>
            <p:ph sz="quarter" idx="16" hasCustomPrompt="1"/>
          </p:nvPr>
        </p:nvSpPr>
        <p:spPr>
          <a:xfrm>
            <a:off x="2647893" y="3869696"/>
            <a:ext cx="1042521" cy="916882"/>
          </a:xfrm>
          <a:prstGeom prst="rect">
            <a:avLst/>
          </a:prstGeom>
        </p:spPr>
        <p:txBody>
          <a:bodyPr anchor="t"/>
          <a:lstStyle>
            <a:lvl1pPr marL="0" indent="0" algn="ctr">
              <a:buNone/>
              <a:defRPr sz="813"/>
            </a:lvl1pPr>
          </a:lstStyle>
          <a:p>
            <a:pPr lvl="0"/>
            <a:r>
              <a:rPr lang="fr-FR"/>
              <a:t>Drag &amp; Drop</a:t>
            </a:r>
          </a:p>
        </p:txBody>
      </p:sp>
      <p:sp>
        <p:nvSpPr>
          <p:cNvPr id="24" name="Espace réservé du contenu 12">
            <a:extLst>
              <a:ext uri="{FF2B5EF4-FFF2-40B4-BE49-F238E27FC236}">
                <a16:creationId xmlns:a16="http://schemas.microsoft.com/office/drawing/2014/main" id="{B911AC6F-ED1A-472B-82C9-F9B03EBADF44}"/>
              </a:ext>
            </a:extLst>
          </p:cNvPr>
          <p:cNvSpPr>
            <a:spLocks noGrp="1"/>
          </p:cNvSpPr>
          <p:nvPr>
            <p:ph sz="quarter" idx="17" hasCustomPrompt="1"/>
          </p:nvPr>
        </p:nvSpPr>
        <p:spPr>
          <a:xfrm>
            <a:off x="4595737" y="3869696"/>
            <a:ext cx="1042521" cy="916882"/>
          </a:xfrm>
          <a:prstGeom prst="rect">
            <a:avLst/>
          </a:prstGeom>
        </p:spPr>
        <p:txBody>
          <a:bodyPr anchor="t"/>
          <a:lstStyle>
            <a:lvl1pPr marL="0" indent="0" algn="ctr">
              <a:buNone/>
              <a:defRPr sz="813"/>
            </a:lvl1pPr>
          </a:lstStyle>
          <a:p>
            <a:pPr lvl="0"/>
            <a:r>
              <a:rPr lang="fr-FR"/>
              <a:t>Drag &amp; Drop</a:t>
            </a:r>
          </a:p>
        </p:txBody>
      </p:sp>
      <p:sp>
        <p:nvSpPr>
          <p:cNvPr id="25" name="Espace réservé du contenu 12">
            <a:extLst>
              <a:ext uri="{FF2B5EF4-FFF2-40B4-BE49-F238E27FC236}">
                <a16:creationId xmlns:a16="http://schemas.microsoft.com/office/drawing/2014/main" id="{2A92BF88-4F19-41E1-9684-DFAC07366387}"/>
              </a:ext>
            </a:extLst>
          </p:cNvPr>
          <p:cNvSpPr>
            <a:spLocks noGrp="1"/>
          </p:cNvSpPr>
          <p:nvPr>
            <p:ph sz="quarter" idx="18" hasCustomPrompt="1"/>
          </p:nvPr>
        </p:nvSpPr>
        <p:spPr>
          <a:xfrm>
            <a:off x="6553032" y="3869696"/>
            <a:ext cx="1042521" cy="916882"/>
          </a:xfrm>
          <a:prstGeom prst="rect">
            <a:avLst/>
          </a:prstGeom>
        </p:spPr>
        <p:txBody>
          <a:bodyPr anchor="t"/>
          <a:lstStyle>
            <a:lvl1pPr marL="0" indent="0" algn="ctr">
              <a:buNone/>
              <a:defRPr sz="813"/>
            </a:lvl1pPr>
          </a:lstStyle>
          <a:p>
            <a:pPr lvl="0"/>
            <a:r>
              <a:rPr lang="fr-FR"/>
              <a:t>Drag &amp; Drop</a:t>
            </a:r>
          </a:p>
        </p:txBody>
      </p:sp>
      <p:sp>
        <p:nvSpPr>
          <p:cNvPr id="26" name="Espace réservé du contenu 12">
            <a:extLst>
              <a:ext uri="{FF2B5EF4-FFF2-40B4-BE49-F238E27FC236}">
                <a16:creationId xmlns:a16="http://schemas.microsoft.com/office/drawing/2014/main" id="{6C4A12E5-2DFE-40D7-BD07-4F8CB3981E76}"/>
              </a:ext>
            </a:extLst>
          </p:cNvPr>
          <p:cNvSpPr>
            <a:spLocks noGrp="1"/>
          </p:cNvSpPr>
          <p:nvPr>
            <p:ph sz="quarter" idx="19" hasCustomPrompt="1"/>
          </p:nvPr>
        </p:nvSpPr>
        <p:spPr>
          <a:xfrm>
            <a:off x="8500877" y="3869696"/>
            <a:ext cx="1042521" cy="916882"/>
          </a:xfrm>
          <a:prstGeom prst="rect">
            <a:avLst/>
          </a:prstGeom>
        </p:spPr>
        <p:txBody>
          <a:bodyPr anchor="t"/>
          <a:lstStyle>
            <a:lvl1pPr marL="0" indent="0" algn="ctr">
              <a:buNone/>
              <a:defRPr sz="813"/>
            </a:lvl1pPr>
          </a:lstStyle>
          <a:p>
            <a:pPr lvl="0"/>
            <a:r>
              <a:rPr lang="fr-FR"/>
              <a:t>Drag &amp; Drop</a:t>
            </a:r>
          </a:p>
        </p:txBody>
      </p:sp>
      <p:sp>
        <p:nvSpPr>
          <p:cNvPr id="2" name="Titel 1">
            <a:extLst>
              <a:ext uri="{FF2B5EF4-FFF2-40B4-BE49-F238E27FC236}">
                <a16:creationId xmlns:a16="http://schemas.microsoft.com/office/drawing/2014/main" id="{0DA0D81A-0A4D-402E-8E9E-990523BD0332}"/>
              </a:ext>
            </a:extLst>
          </p:cNvPr>
          <p:cNvSpPr>
            <a:spLocks noGrp="1"/>
          </p:cNvSpPr>
          <p:nvPr>
            <p:ph type="title"/>
          </p:nvPr>
        </p:nvSpPr>
        <p:spPr/>
        <p:txBody>
          <a:bodyPr/>
          <a:lstStyle/>
          <a:p>
            <a:r>
              <a:rPr lang="nl-NL"/>
              <a:t>Klik om stijl te bewerken</a:t>
            </a:r>
            <a:endParaRPr lang="en-GB"/>
          </a:p>
        </p:txBody>
      </p:sp>
      <p:sp>
        <p:nvSpPr>
          <p:cNvPr id="15" name="Espace réservé du contenu 12">
            <a:extLst>
              <a:ext uri="{FF2B5EF4-FFF2-40B4-BE49-F238E27FC236}">
                <a16:creationId xmlns:a16="http://schemas.microsoft.com/office/drawing/2014/main" id="{6EACFA82-13D3-4835-BC31-EA4D32DA2EEB}"/>
              </a:ext>
            </a:extLst>
          </p:cNvPr>
          <p:cNvSpPr>
            <a:spLocks noGrp="1"/>
          </p:cNvSpPr>
          <p:nvPr>
            <p:ph sz="quarter" idx="20" hasCustomPrompt="1"/>
          </p:nvPr>
        </p:nvSpPr>
        <p:spPr>
          <a:xfrm>
            <a:off x="695325" y="5273717"/>
            <a:ext cx="1042521" cy="916882"/>
          </a:xfrm>
          <a:prstGeom prst="rect">
            <a:avLst/>
          </a:prstGeom>
        </p:spPr>
        <p:txBody>
          <a:bodyPr anchor="t"/>
          <a:lstStyle>
            <a:lvl1pPr marL="0" indent="0" algn="ctr">
              <a:buNone/>
              <a:defRPr sz="813"/>
            </a:lvl1pPr>
          </a:lstStyle>
          <a:p>
            <a:pPr lvl="0"/>
            <a:r>
              <a:rPr lang="fr-FR"/>
              <a:t>Drag &amp; Drop</a:t>
            </a:r>
          </a:p>
        </p:txBody>
      </p:sp>
      <p:sp>
        <p:nvSpPr>
          <p:cNvPr id="16" name="Espace réservé du contenu 12">
            <a:extLst>
              <a:ext uri="{FF2B5EF4-FFF2-40B4-BE49-F238E27FC236}">
                <a16:creationId xmlns:a16="http://schemas.microsoft.com/office/drawing/2014/main" id="{8116A56C-8FBE-4F10-86C4-7EBBDA731D33}"/>
              </a:ext>
            </a:extLst>
          </p:cNvPr>
          <p:cNvSpPr>
            <a:spLocks noGrp="1"/>
          </p:cNvSpPr>
          <p:nvPr>
            <p:ph sz="quarter" idx="21" hasCustomPrompt="1"/>
          </p:nvPr>
        </p:nvSpPr>
        <p:spPr>
          <a:xfrm>
            <a:off x="2647893" y="5273717"/>
            <a:ext cx="1042521" cy="916882"/>
          </a:xfrm>
          <a:prstGeom prst="rect">
            <a:avLst/>
          </a:prstGeom>
        </p:spPr>
        <p:txBody>
          <a:bodyPr anchor="t"/>
          <a:lstStyle>
            <a:lvl1pPr marL="0" indent="0" algn="ctr">
              <a:buNone/>
              <a:defRPr sz="813"/>
            </a:lvl1pPr>
          </a:lstStyle>
          <a:p>
            <a:pPr lvl="0"/>
            <a:r>
              <a:rPr lang="fr-FR"/>
              <a:t>Drag &amp; Drop</a:t>
            </a:r>
          </a:p>
        </p:txBody>
      </p:sp>
      <p:sp>
        <p:nvSpPr>
          <p:cNvPr id="19" name="Espace réservé du contenu 12">
            <a:extLst>
              <a:ext uri="{FF2B5EF4-FFF2-40B4-BE49-F238E27FC236}">
                <a16:creationId xmlns:a16="http://schemas.microsoft.com/office/drawing/2014/main" id="{557315BC-A319-41BD-94B1-9E47282316B6}"/>
              </a:ext>
            </a:extLst>
          </p:cNvPr>
          <p:cNvSpPr>
            <a:spLocks noGrp="1"/>
          </p:cNvSpPr>
          <p:nvPr>
            <p:ph sz="quarter" idx="22" hasCustomPrompt="1"/>
          </p:nvPr>
        </p:nvSpPr>
        <p:spPr>
          <a:xfrm>
            <a:off x="4595737" y="5273717"/>
            <a:ext cx="1042521" cy="916882"/>
          </a:xfrm>
          <a:prstGeom prst="rect">
            <a:avLst/>
          </a:prstGeom>
        </p:spPr>
        <p:txBody>
          <a:bodyPr anchor="t"/>
          <a:lstStyle>
            <a:lvl1pPr marL="0" indent="0" algn="ctr">
              <a:buNone/>
              <a:defRPr sz="813"/>
            </a:lvl1pPr>
          </a:lstStyle>
          <a:p>
            <a:pPr lvl="0"/>
            <a:r>
              <a:rPr lang="fr-FR"/>
              <a:t>Drag &amp; Drop</a:t>
            </a:r>
          </a:p>
        </p:txBody>
      </p:sp>
      <p:sp>
        <p:nvSpPr>
          <p:cNvPr id="20" name="Espace réservé du contenu 12">
            <a:extLst>
              <a:ext uri="{FF2B5EF4-FFF2-40B4-BE49-F238E27FC236}">
                <a16:creationId xmlns:a16="http://schemas.microsoft.com/office/drawing/2014/main" id="{491474BD-C9D3-4108-844A-3A94E7D924B1}"/>
              </a:ext>
            </a:extLst>
          </p:cNvPr>
          <p:cNvSpPr>
            <a:spLocks noGrp="1"/>
          </p:cNvSpPr>
          <p:nvPr>
            <p:ph sz="quarter" idx="23" hasCustomPrompt="1"/>
          </p:nvPr>
        </p:nvSpPr>
        <p:spPr>
          <a:xfrm>
            <a:off x="6553032" y="5273717"/>
            <a:ext cx="1042521" cy="916882"/>
          </a:xfrm>
          <a:prstGeom prst="rect">
            <a:avLst/>
          </a:prstGeom>
        </p:spPr>
        <p:txBody>
          <a:bodyPr anchor="t"/>
          <a:lstStyle>
            <a:lvl1pPr marL="0" indent="0" algn="ctr">
              <a:buNone/>
              <a:defRPr sz="813"/>
            </a:lvl1pPr>
          </a:lstStyle>
          <a:p>
            <a:pPr lvl="0"/>
            <a:r>
              <a:rPr lang="fr-FR"/>
              <a:t>Drag &amp; Drop</a:t>
            </a:r>
          </a:p>
        </p:txBody>
      </p:sp>
      <p:sp>
        <p:nvSpPr>
          <p:cNvPr id="27" name="Espace réservé du contenu 12">
            <a:extLst>
              <a:ext uri="{FF2B5EF4-FFF2-40B4-BE49-F238E27FC236}">
                <a16:creationId xmlns:a16="http://schemas.microsoft.com/office/drawing/2014/main" id="{2608B710-E00E-44B4-94F8-5E4F05A89D1D}"/>
              </a:ext>
            </a:extLst>
          </p:cNvPr>
          <p:cNvSpPr>
            <a:spLocks noGrp="1"/>
          </p:cNvSpPr>
          <p:nvPr>
            <p:ph sz="quarter" idx="24" hasCustomPrompt="1"/>
          </p:nvPr>
        </p:nvSpPr>
        <p:spPr>
          <a:xfrm>
            <a:off x="8500877" y="5273717"/>
            <a:ext cx="1042521" cy="916882"/>
          </a:xfrm>
          <a:prstGeom prst="rect">
            <a:avLst/>
          </a:prstGeom>
        </p:spPr>
        <p:txBody>
          <a:bodyPr anchor="t"/>
          <a:lstStyle>
            <a:lvl1pPr marL="0" indent="0" algn="ctr">
              <a:buNone/>
              <a:defRPr sz="813"/>
            </a:lvl1pPr>
          </a:lstStyle>
          <a:p>
            <a:pPr lvl="0"/>
            <a:r>
              <a:rPr lang="fr-FR"/>
              <a:t>Drag &amp; Drop</a:t>
            </a:r>
          </a:p>
        </p:txBody>
      </p:sp>
      <p:sp>
        <p:nvSpPr>
          <p:cNvPr id="28" name="Espace réservé du contenu 12">
            <a:extLst>
              <a:ext uri="{FF2B5EF4-FFF2-40B4-BE49-F238E27FC236}">
                <a16:creationId xmlns:a16="http://schemas.microsoft.com/office/drawing/2014/main" id="{58ECC7BC-2F7A-4EEB-B327-782398844088}"/>
              </a:ext>
            </a:extLst>
          </p:cNvPr>
          <p:cNvSpPr>
            <a:spLocks noGrp="1"/>
          </p:cNvSpPr>
          <p:nvPr>
            <p:ph sz="quarter" idx="25" hasCustomPrompt="1"/>
          </p:nvPr>
        </p:nvSpPr>
        <p:spPr>
          <a:xfrm>
            <a:off x="10458170" y="2465675"/>
            <a:ext cx="1042521" cy="916882"/>
          </a:xfrm>
          <a:prstGeom prst="rect">
            <a:avLst/>
          </a:prstGeom>
        </p:spPr>
        <p:txBody>
          <a:bodyPr anchor="t"/>
          <a:lstStyle>
            <a:lvl1pPr marL="0" indent="0" algn="ctr">
              <a:buNone/>
              <a:defRPr sz="813"/>
            </a:lvl1pPr>
          </a:lstStyle>
          <a:p>
            <a:pPr lvl="0"/>
            <a:r>
              <a:rPr lang="fr-FR"/>
              <a:t>Drag &amp; Drop</a:t>
            </a:r>
          </a:p>
        </p:txBody>
      </p:sp>
      <p:sp>
        <p:nvSpPr>
          <p:cNvPr id="29" name="Espace réservé du contenu 12">
            <a:extLst>
              <a:ext uri="{FF2B5EF4-FFF2-40B4-BE49-F238E27FC236}">
                <a16:creationId xmlns:a16="http://schemas.microsoft.com/office/drawing/2014/main" id="{08BD1D96-984C-4668-B5C1-1C6B87690E99}"/>
              </a:ext>
            </a:extLst>
          </p:cNvPr>
          <p:cNvSpPr>
            <a:spLocks noGrp="1"/>
          </p:cNvSpPr>
          <p:nvPr>
            <p:ph sz="quarter" idx="26" hasCustomPrompt="1"/>
          </p:nvPr>
        </p:nvSpPr>
        <p:spPr>
          <a:xfrm>
            <a:off x="10458170" y="3869696"/>
            <a:ext cx="1042521" cy="916882"/>
          </a:xfrm>
          <a:prstGeom prst="rect">
            <a:avLst/>
          </a:prstGeom>
        </p:spPr>
        <p:txBody>
          <a:bodyPr anchor="t"/>
          <a:lstStyle>
            <a:lvl1pPr marL="0" indent="0" algn="ctr">
              <a:buNone/>
              <a:defRPr sz="813"/>
            </a:lvl1pPr>
          </a:lstStyle>
          <a:p>
            <a:pPr lvl="0"/>
            <a:r>
              <a:rPr lang="fr-FR"/>
              <a:t>Drag &amp; Drop</a:t>
            </a:r>
          </a:p>
        </p:txBody>
      </p:sp>
      <p:sp>
        <p:nvSpPr>
          <p:cNvPr id="30" name="Espace réservé du contenu 12">
            <a:extLst>
              <a:ext uri="{FF2B5EF4-FFF2-40B4-BE49-F238E27FC236}">
                <a16:creationId xmlns:a16="http://schemas.microsoft.com/office/drawing/2014/main" id="{619F8650-8ADC-4773-96F6-9A03F2569445}"/>
              </a:ext>
            </a:extLst>
          </p:cNvPr>
          <p:cNvSpPr>
            <a:spLocks noGrp="1"/>
          </p:cNvSpPr>
          <p:nvPr>
            <p:ph sz="quarter" idx="27" hasCustomPrompt="1"/>
          </p:nvPr>
        </p:nvSpPr>
        <p:spPr>
          <a:xfrm>
            <a:off x="10458170" y="5273717"/>
            <a:ext cx="1042521" cy="916882"/>
          </a:xfrm>
          <a:prstGeom prst="rect">
            <a:avLst/>
          </a:prstGeom>
        </p:spPr>
        <p:txBody>
          <a:bodyPr anchor="t"/>
          <a:lstStyle>
            <a:lvl1pPr marL="0" indent="0" algn="ctr">
              <a:buNone/>
              <a:defRPr sz="813"/>
            </a:lvl1pPr>
          </a:lstStyle>
          <a:p>
            <a:pPr lvl="0"/>
            <a:r>
              <a:rPr lang="fr-FR"/>
              <a:t>Drag &amp; Drop</a:t>
            </a:r>
          </a:p>
        </p:txBody>
      </p:sp>
      <p:sp>
        <p:nvSpPr>
          <p:cNvPr id="3" name="Tijdelijke aanduiding voor datum 2">
            <a:extLst>
              <a:ext uri="{FF2B5EF4-FFF2-40B4-BE49-F238E27FC236}">
                <a16:creationId xmlns:a16="http://schemas.microsoft.com/office/drawing/2014/main" id="{CCF4BDE1-14B5-FA11-17CC-90549ACFE916}"/>
              </a:ext>
            </a:extLst>
          </p:cNvPr>
          <p:cNvSpPr>
            <a:spLocks noGrp="1"/>
          </p:cNvSpPr>
          <p:nvPr>
            <p:ph type="dt" sz="half" idx="28"/>
          </p:nvPr>
        </p:nvSpPr>
        <p:spPr/>
        <p:txBody>
          <a:bodyPr/>
          <a:lstStyle/>
          <a:p>
            <a:fld id="{E9219149-D18E-44CC-85D5-84F95371318F}" type="datetime2">
              <a:rPr lang="nl-NL" smtClean="0"/>
              <a:t>maandag 26 januari 2026</a:t>
            </a:fld>
            <a:endParaRPr lang="nl-NL"/>
          </a:p>
        </p:txBody>
      </p:sp>
      <p:sp>
        <p:nvSpPr>
          <p:cNvPr id="4" name="Tijdelijke aanduiding voor voettekst 3">
            <a:extLst>
              <a:ext uri="{FF2B5EF4-FFF2-40B4-BE49-F238E27FC236}">
                <a16:creationId xmlns:a16="http://schemas.microsoft.com/office/drawing/2014/main" id="{CE799E91-D377-CCE7-B03B-C6071D3131AE}"/>
              </a:ext>
            </a:extLst>
          </p:cNvPr>
          <p:cNvSpPr>
            <a:spLocks noGrp="1"/>
          </p:cNvSpPr>
          <p:nvPr>
            <p:ph type="ftr" sz="quarter" idx="29"/>
          </p:nvPr>
        </p:nvSpPr>
        <p:spPr/>
        <p:txBody>
          <a:bodyPr/>
          <a:lstStyle/>
          <a:p>
            <a:r>
              <a:rPr lang="nl-NL"/>
              <a:t>PowerPoint template voettekst</a:t>
            </a:r>
          </a:p>
        </p:txBody>
      </p:sp>
      <p:sp>
        <p:nvSpPr>
          <p:cNvPr id="5" name="Tijdelijke aanduiding voor dianummer 4">
            <a:extLst>
              <a:ext uri="{FF2B5EF4-FFF2-40B4-BE49-F238E27FC236}">
                <a16:creationId xmlns:a16="http://schemas.microsoft.com/office/drawing/2014/main" id="{4B136C8E-D475-7C26-44EF-2CBDC43B4AAB}"/>
              </a:ext>
            </a:extLst>
          </p:cNvPr>
          <p:cNvSpPr>
            <a:spLocks noGrp="1"/>
          </p:cNvSpPr>
          <p:nvPr>
            <p:ph type="sldNum" sz="quarter" idx="30"/>
          </p:nvPr>
        </p:nvSpPr>
        <p:spPr/>
        <p:txBody>
          <a:bodyPr/>
          <a:lstStyle/>
          <a:p>
            <a:pPr algn="ctr"/>
            <a:fld id="{927387A7-BFD5-4916-BCEA-D0430AB20BDB}" type="slidenum">
              <a:rPr lang="nl-NL" smtClean="0"/>
              <a:pPr algn="ctr"/>
              <a:t>‹nr.›</a:t>
            </a:fld>
            <a:endParaRPr lang="nl-NL"/>
          </a:p>
        </p:txBody>
      </p:sp>
      <p:sp>
        <p:nvSpPr>
          <p:cNvPr id="6" name="Vrije vorm: vorm 5">
            <a:extLst>
              <a:ext uri="{FF2B5EF4-FFF2-40B4-BE49-F238E27FC236}">
                <a16:creationId xmlns:a16="http://schemas.microsoft.com/office/drawing/2014/main" id="{04480951-97A3-A9E8-DB47-B0E51C8A4B83}"/>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5"/>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14652002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Grote afbeelding">
    <p:spTree>
      <p:nvGrpSpPr>
        <p:cNvPr id="1" name=""/>
        <p:cNvGrpSpPr/>
        <p:nvPr/>
      </p:nvGrpSpPr>
      <p:grpSpPr>
        <a:xfrm>
          <a:off x="0" y="0"/>
          <a:ext cx="0" cy="0"/>
          <a:chOff x="0" y="0"/>
          <a:chExt cx="0" cy="0"/>
        </a:xfrm>
      </p:grpSpPr>
      <p:sp>
        <p:nvSpPr>
          <p:cNvPr id="4" name="Picture Placeholder 10">
            <a:extLst>
              <a:ext uri="{FF2B5EF4-FFF2-40B4-BE49-F238E27FC236}">
                <a16:creationId xmlns:a16="http://schemas.microsoft.com/office/drawing/2014/main" id="{FEDBDA94-24D5-41E5-9379-523B7141822B}"/>
              </a:ext>
            </a:extLst>
          </p:cNvPr>
          <p:cNvSpPr>
            <a:spLocks noGrp="1"/>
          </p:cNvSpPr>
          <p:nvPr>
            <p:ph type="pic" sz="quarter" idx="10" hasCustomPrompt="1"/>
          </p:nvPr>
        </p:nvSpPr>
        <p:spPr>
          <a:xfrm>
            <a:off x="-1" y="0"/>
            <a:ext cx="12192001" cy="6857999"/>
          </a:xfrm>
          <a:prstGeom prst="rect">
            <a:avLst/>
          </a:prstGeom>
          <a:solidFill>
            <a:schemeClr val="bg1">
              <a:lumMod val="95000"/>
            </a:schemeClr>
          </a:solidFill>
        </p:spPr>
        <p:txBody>
          <a:bodyPr tIns="180000"/>
          <a:lstStyle>
            <a:lvl1pPr marL="0" indent="0">
              <a:buNone/>
              <a:defRPr lang="fr-FR" sz="1800" dirty="0">
                <a:solidFill>
                  <a:schemeClr val="bg1">
                    <a:lumMod val="75000"/>
                  </a:schemeClr>
                </a:solidFill>
                <a:latin typeface="+mj-lt"/>
              </a:defRPr>
            </a:lvl1pPr>
          </a:lstStyle>
          <a:p>
            <a:pPr marL="228600" lvl="0" indent="-228600" algn="ctr"/>
            <a:r>
              <a:rPr lang="fr-FR"/>
              <a:t>	</a:t>
            </a:r>
          </a:p>
          <a:p>
            <a:pPr marL="228600" lvl="0" indent="-228600" algn="ctr"/>
            <a:endParaRPr lang="fr-FR"/>
          </a:p>
          <a:p>
            <a:pPr marL="228600" lvl="0" indent="-228600" algn="ctr"/>
            <a:r>
              <a:rPr lang="fr-FR" err="1"/>
              <a:t>Afbeelding</a:t>
            </a:r>
            <a:endParaRPr lang="fr-FR"/>
          </a:p>
        </p:txBody>
      </p:sp>
      <p:sp>
        <p:nvSpPr>
          <p:cNvPr id="2" name="Tijdelijke aanduiding voor datum 1">
            <a:extLst>
              <a:ext uri="{FF2B5EF4-FFF2-40B4-BE49-F238E27FC236}">
                <a16:creationId xmlns:a16="http://schemas.microsoft.com/office/drawing/2014/main" id="{B5666DBA-B825-1C86-C09C-54864D7CDA94}"/>
              </a:ext>
            </a:extLst>
          </p:cNvPr>
          <p:cNvSpPr>
            <a:spLocks noGrp="1"/>
          </p:cNvSpPr>
          <p:nvPr>
            <p:ph type="dt" sz="half" idx="11"/>
          </p:nvPr>
        </p:nvSpPr>
        <p:spPr>
          <a:xfrm>
            <a:off x="407987" y="6863442"/>
            <a:ext cx="1724167" cy="249385"/>
          </a:xfrm>
        </p:spPr>
        <p:txBody>
          <a:bodyPr/>
          <a:lstStyle/>
          <a:p>
            <a:fld id="{E9219149-D18E-44CC-85D5-84F95371318F}" type="datetime2">
              <a:rPr lang="nl-NL" smtClean="0"/>
              <a:t>maandag 26 januari 2026</a:t>
            </a:fld>
            <a:endParaRPr lang="nl-NL"/>
          </a:p>
        </p:txBody>
      </p:sp>
      <p:sp>
        <p:nvSpPr>
          <p:cNvPr id="6" name="Tijdelijke aanduiding voor voettekst 5">
            <a:extLst>
              <a:ext uri="{FF2B5EF4-FFF2-40B4-BE49-F238E27FC236}">
                <a16:creationId xmlns:a16="http://schemas.microsoft.com/office/drawing/2014/main" id="{5F716962-0C98-8AB8-8F30-0CD6C3230909}"/>
              </a:ext>
            </a:extLst>
          </p:cNvPr>
          <p:cNvSpPr>
            <a:spLocks noGrp="1"/>
          </p:cNvSpPr>
          <p:nvPr>
            <p:ph type="ftr" sz="quarter" idx="12"/>
          </p:nvPr>
        </p:nvSpPr>
        <p:spPr>
          <a:xfrm>
            <a:off x="2288166" y="6863442"/>
            <a:ext cx="7648892" cy="249385"/>
          </a:xfrm>
        </p:spPr>
        <p:txBody>
          <a:bodyPr/>
          <a:lstStyle/>
          <a:p>
            <a:r>
              <a:rPr lang="nl-NL"/>
              <a:t>PowerPoint template voettekst</a:t>
            </a:r>
          </a:p>
        </p:txBody>
      </p:sp>
      <p:sp>
        <p:nvSpPr>
          <p:cNvPr id="7" name="Tijdelijke aanduiding voor dianummer 6">
            <a:extLst>
              <a:ext uri="{FF2B5EF4-FFF2-40B4-BE49-F238E27FC236}">
                <a16:creationId xmlns:a16="http://schemas.microsoft.com/office/drawing/2014/main" id="{BF686142-FF4B-CE6D-CDA3-C66917983AFA}"/>
              </a:ext>
            </a:extLst>
          </p:cNvPr>
          <p:cNvSpPr>
            <a:spLocks noGrp="1"/>
          </p:cNvSpPr>
          <p:nvPr>
            <p:ph type="sldNum" sz="quarter" idx="13"/>
          </p:nvPr>
        </p:nvSpPr>
        <p:spPr>
          <a:xfrm>
            <a:off x="11420629" y="6863442"/>
            <a:ext cx="488043" cy="249385"/>
          </a:xfrm>
        </p:spPr>
        <p:txBody>
          <a:bodyPr/>
          <a:lstStyle/>
          <a:p>
            <a:pPr algn="ctr"/>
            <a:fld id="{927387A7-BFD5-4916-BCEA-D0430AB20BDB}" type="slidenum">
              <a:rPr lang="nl-NL" smtClean="0"/>
              <a:pPr algn="ctr"/>
              <a:t>‹nr.›</a:t>
            </a:fld>
            <a:endParaRPr lang="nl-NL"/>
          </a:p>
        </p:txBody>
      </p:sp>
    </p:spTree>
    <p:extLst>
      <p:ext uri="{BB962C8B-B14F-4D97-AF65-F5344CB8AC3E}">
        <p14:creationId xmlns:p14="http://schemas.microsoft.com/office/powerpoint/2010/main" val="19479548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6 afbeeldingen collage">
    <p:bg>
      <p:bgPr>
        <a:solidFill>
          <a:srgbClr val="F7F7F7"/>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0" y="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6" name="Picture Placeholder 3"/>
          <p:cNvSpPr>
            <a:spLocks noGrp="1"/>
          </p:cNvSpPr>
          <p:nvPr>
            <p:ph type="pic" sz="quarter" idx="11" hasCustomPrompt="1"/>
          </p:nvPr>
        </p:nvSpPr>
        <p:spPr>
          <a:xfrm>
            <a:off x="4064000" y="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7" name="Picture Placeholder 3"/>
          <p:cNvSpPr>
            <a:spLocks noGrp="1"/>
          </p:cNvSpPr>
          <p:nvPr>
            <p:ph type="pic" sz="quarter" idx="12" hasCustomPrompt="1"/>
          </p:nvPr>
        </p:nvSpPr>
        <p:spPr>
          <a:xfrm>
            <a:off x="8128000" y="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8" name="Picture Placeholder 3"/>
          <p:cNvSpPr>
            <a:spLocks noGrp="1"/>
          </p:cNvSpPr>
          <p:nvPr>
            <p:ph type="pic" sz="quarter" idx="13" hasCustomPrompt="1"/>
          </p:nvPr>
        </p:nvSpPr>
        <p:spPr>
          <a:xfrm>
            <a:off x="8128000" y="342900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19" name="Picture Placeholder 3"/>
          <p:cNvSpPr>
            <a:spLocks noGrp="1"/>
          </p:cNvSpPr>
          <p:nvPr>
            <p:ph type="pic" sz="quarter" idx="14" hasCustomPrompt="1"/>
          </p:nvPr>
        </p:nvSpPr>
        <p:spPr>
          <a:xfrm>
            <a:off x="4064000" y="342900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20" name="Picture Placeholder 3"/>
          <p:cNvSpPr>
            <a:spLocks noGrp="1"/>
          </p:cNvSpPr>
          <p:nvPr>
            <p:ph type="pic" sz="quarter" idx="15" hasCustomPrompt="1"/>
          </p:nvPr>
        </p:nvSpPr>
        <p:spPr>
          <a:xfrm>
            <a:off x="0" y="3429000"/>
            <a:ext cx="4064400" cy="3429000"/>
          </a:xfrm>
          <a:prstGeom prst="rect">
            <a:avLst/>
          </a:prstGeom>
          <a:solidFill>
            <a:schemeClr val="bg1">
              <a:lumMod val="95000"/>
            </a:schemeClr>
          </a:solidFill>
        </p:spPr>
        <p:txBody>
          <a:bodyPr tIns="468000"/>
          <a:lstStyle>
            <a:lvl1pPr marL="0" indent="0">
              <a:buNone/>
              <a:defRPr lang="fr-FR" sz="1800" dirty="0">
                <a:solidFill>
                  <a:schemeClr val="bg1">
                    <a:lumMod val="75000"/>
                  </a:schemeClr>
                </a:solidFill>
                <a:latin typeface="+mj-lt"/>
              </a:defRPr>
            </a:lvl1pPr>
          </a:lstStyle>
          <a:p>
            <a:pPr marL="228600" lvl="0" indent="-228600" algn="ctr"/>
            <a:r>
              <a:rPr lang="fr-FR" err="1"/>
              <a:t>Afbeelding</a:t>
            </a:r>
            <a:endParaRPr lang="fr-FR"/>
          </a:p>
        </p:txBody>
      </p:sp>
      <p:sp>
        <p:nvSpPr>
          <p:cNvPr id="2" name="Tijdelijke aanduiding voor datum 1">
            <a:extLst>
              <a:ext uri="{FF2B5EF4-FFF2-40B4-BE49-F238E27FC236}">
                <a16:creationId xmlns:a16="http://schemas.microsoft.com/office/drawing/2014/main" id="{1B0B7819-60CA-9ADE-DC40-86D4996CCDF8}"/>
              </a:ext>
            </a:extLst>
          </p:cNvPr>
          <p:cNvSpPr>
            <a:spLocks noGrp="1"/>
          </p:cNvSpPr>
          <p:nvPr>
            <p:ph type="dt" sz="half" idx="16"/>
          </p:nvPr>
        </p:nvSpPr>
        <p:spPr>
          <a:xfrm>
            <a:off x="407987" y="6863443"/>
            <a:ext cx="1724167" cy="249385"/>
          </a:xfrm>
        </p:spPr>
        <p:txBody>
          <a:bodyPr/>
          <a:lstStyle/>
          <a:p>
            <a:fld id="{E9219149-D18E-44CC-85D5-84F95371318F}" type="datetime2">
              <a:rPr lang="nl-NL" smtClean="0"/>
              <a:t>maandag 26 januari 2026</a:t>
            </a:fld>
            <a:endParaRPr lang="nl-NL"/>
          </a:p>
        </p:txBody>
      </p:sp>
      <p:sp>
        <p:nvSpPr>
          <p:cNvPr id="3" name="Tijdelijke aanduiding voor voettekst 2">
            <a:extLst>
              <a:ext uri="{FF2B5EF4-FFF2-40B4-BE49-F238E27FC236}">
                <a16:creationId xmlns:a16="http://schemas.microsoft.com/office/drawing/2014/main" id="{05AD71A2-2AB2-CF26-A44A-AC69C7BC7CE4}"/>
              </a:ext>
            </a:extLst>
          </p:cNvPr>
          <p:cNvSpPr>
            <a:spLocks noGrp="1"/>
          </p:cNvSpPr>
          <p:nvPr>
            <p:ph type="ftr" sz="quarter" idx="17"/>
          </p:nvPr>
        </p:nvSpPr>
        <p:spPr>
          <a:xfrm>
            <a:off x="2288166" y="6863443"/>
            <a:ext cx="7648892" cy="249385"/>
          </a:xfrm>
        </p:spPr>
        <p:txBody>
          <a:bodyPr/>
          <a:lstStyle/>
          <a:p>
            <a:r>
              <a:rPr lang="nl-NL"/>
              <a:t>PowerPoint template voettekst</a:t>
            </a:r>
          </a:p>
        </p:txBody>
      </p:sp>
      <p:sp>
        <p:nvSpPr>
          <p:cNvPr id="5" name="Tijdelijke aanduiding voor dianummer 4">
            <a:extLst>
              <a:ext uri="{FF2B5EF4-FFF2-40B4-BE49-F238E27FC236}">
                <a16:creationId xmlns:a16="http://schemas.microsoft.com/office/drawing/2014/main" id="{11752666-B69D-68C9-F204-FF55242988E1}"/>
              </a:ext>
            </a:extLst>
          </p:cNvPr>
          <p:cNvSpPr>
            <a:spLocks noGrp="1"/>
          </p:cNvSpPr>
          <p:nvPr>
            <p:ph type="sldNum" sz="quarter" idx="18"/>
          </p:nvPr>
        </p:nvSpPr>
        <p:spPr>
          <a:xfrm>
            <a:off x="11420629" y="6863443"/>
            <a:ext cx="488043" cy="249385"/>
          </a:xfrm>
        </p:spPr>
        <p:txBody>
          <a:bodyPr/>
          <a:lstStyle/>
          <a:p>
            <a:pPr algn="ctr"/>
            <a:fld id="{927387A7-BFD5-4916-BCEA-D0430AB20BDB}" type="slidenum">
              <a:rPr lang="nl-NL" smtClean="0"/>
              <a:pPr algn="ctr"/>
              <a:t>‹nr.›</a:t>
            </a:fld>
            <a:endParaRPr lang="nl-NL"/>
          </a:p>
        </p:txBody>
      </p:sp>
    </p:spTree>
    <p:extLst>
      <p:ext uri="{BB962C8B-B14F-4D97-AF65-F5344CB8AC3E}">
        <p14:creationId xmlns:p14="http://schemas.microsoft.com/office/powerpoint/2010/main" val="17712001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eks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p:nvPr>
        </p:nvSpPr>
        <p:spPr>
          <a:xfrm>
            <a:off x="695325" y="1449388"/>
            <a:ext cx="10801350" cy="4751387"/>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5" name="Vrije vorm: vorm 4">
            <a:extLst>
              <a:ext uri="{FF2B5EF4-FFF2-40B4-BE49-F238E27FC236}">
                <a16:creationId xmlns:a16="http://schemas.microsoft.com/office/drawing/2014/main" id="{AD7C6753-9A6E-A3C6-EA45-7D4EEECBCF66}"/>
              </a:ext>
            </a:extLst>
          </p:cNvPr>
          <p:cNvSpPr/>
          <p:nvPr userDrawn="1"/>
        </p:nvSpPr>
        <p:spPr>
          <a:xfrm>
            <a:off x="11753145" y="239477"/>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4" name="Titel 3">
            <a:extLst>
              <a:ext uri="{FF2B5EF4-FFF2-40B4-BE49-F238E27FC236}">
                <a16:creationId xmlns:a16="http://schemas.microsoft.com/office/drawing/2014/main" id="{17590D66-935E-DB7A-B3D4-A374C333A845}"/>
              </a:ext>
            </a:extLst>
          </p:cNvPr>
          <p:cNvSpPr>
            <a:spLocks noGrp="1"/>
          </p:cNvSpPr>
          <p:nvPr>
            <p:ph type="title"/>
          </p:nvPr>
        </p:nvSpPr>
        <p:spPr>
          <a:xfrm>
            <a:off x="695325" y="728663"/>
            <a:ext cx="10801350" cy="612048"/>
          </a:xfrm>
        </p:spPr>
        <p:txBody>
          <a:bodyPr wrap="none">
            <a:normAutofit/>
          </a:bodyPr>
          <a:lstStyle>
            <a:lvl1pPr>
              <a:defRPr sz="4500"/>
            </a:lvl1pPr>
          </a:lstStyle>
          <a:p>
            <a:endParaRPr lang="nl-NL"/>
          </a:p>
        </p:txBody>
      </p:sp>
    </p:spTree>
    <p:extLst>
      <p:ext uri="{BB962C8B-B14F-4D97-AF65-F5344CB8AC3E}">
        <p14:creationId xmlns:p14="http://schemas.microsoft.com/office/powerpoint/2010/main" val="155371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eldia">
    <p:spTree>
      <p:nvGrpSpPr>
        <p:cNvPr id="1" name=""/>
        <p:cNvGrpSpPr/>
        <p:nvPr/>
      </p:nvGrpSpPr>
      <p:grpSpPr>
        <a:xfrm>
          <a:off x="0" y="0"/>
          <a:ext cx="0" cy="0"/>
          <a:chOff x="0" y="0"/>
          <a:chExt cx="0" cy="0"/>
        </a:xfrm>
      </p:grpSpPr>
      <p:sp>
        <p:nvSpPr>
          <p:cNvPr id="17" name="Tijdelijke aanduiding voor afbeelding 16">
            <a:extLst>
              <a:ext uri="{FF2B5EF4-FFF2-40B4-BE49-F238E27FC236}">
                <a16:creationId xmlns:a16="http://schemas.microsoft.com/office/drawing/2014/main" id="{AE552B3B-237C-8EE1-0BE0-9A7AD50D6058}"/>
              </a:ext>
            </a:extLst>
          </p:cNvPr>
          <p:cNvSpPr>
            <a:spLocks noGrp="1"/>
          </p:cNvSpPr>
          <p:nvPr>
            <p:ph type="pic" sz="quarter" idx="13"/>
          </p:nvPr>
        </p:nvSpPr>
        <p:spPr>
          <a:xfrm>
            <a:off x="7096715" y="0"/>
            <a:ext cx="5095285" cy="6858000"/>
          </a:xfrm>
          <a:custGeom>
            <a:avLst/>
            <a:gdLst>
              <a:gd name="connsiteX0" fmla="*/ 963019 w 5095285"/>
              <a:gd name="connsiteY0" fmla="*/ 0 h 6858000"/>
              <a:gd name="connsiteX1" fmla="*/ 5095285 w 5095285"/>
              <a:gd name="connsiteY1" fmla="*/ 0 h 6858000"/>
              <a:gd name="connsiteX2" fmla="*/ 5095285 w 5095285"/>
              <a:gd name="connsiteY2" fmla="*/ 6858000 h 6858000"/>
              <a:gd name="connsiteX3" fmla="*/ 976523 w 5095285"/>
              <a:gd name="connsiteY3" fmla="*/ 6858000 h 6858000"/>
              <a:gd name="connsiteX4" fmla="*/ 929882 w 5095285"/>
              <a:gd name="connsiteY4" fmla="*/ 6785248 h 6858000"/>
              <a:gd name="connsiteX5" fmla="*/ 23408 w 5095285"/>
              <a:gd name="connsiteY5" fmla="*/ 4082318 h 6858000"/>
              <a:gd name="connsiteX6" fmla="*/ 0 w 5095285"/>
              <a:gd name="connsiteY6" fmla="*/ 3774497 h 6858000"/>
              <a:gd name="connsiteX7" fmla="*/ 0 w 5095285"/>
              <a:gd name="connsiteY7" fmla="*/ 3062424 h 6858000"/>
              <a:gd name="connsiteX8" fmla="*/ 23408 w 5095285"/>
              <a:gd name="connsiteY8" fmla="*/ 2754604 h 6858000"/>
              <a:gd name="connsiteX9" fmla="*/ 929882 w 5095285"/>
              <a:gd name="connsiteY9" fmla="*/ 5168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95285" h="6858000">
                <a:moveTo>
                  <a:pt x="963019" y="0"/>
                </a:moveTo>
                <a:lnTo>
                  <a:pt x="5095285" y="0"/>
                </a:lnTo>
                <a:lnTo>
                  <a:pt x="5095285" y="6858000"/>
                </a:lnTo>
                <a:lnTo>
                  <a:pt x="976523" y="6858000"/>
                </a:lnTo>
                <a:lnTo>
                  <a:pt x="929882" y="6785248"/>
                </a:lnTo>
                <a:cubicBezTo>
                  <a:pt x="441839" y="5982037"/>
                  <a:pt x="123158" y="5064538"/>
                  <a:pt x="23408" y="4082318"/>
                </a:cubicBezTo>
                <a:lnTo>
                  <a:pt x="0" y="3774497"/>
                </a:lnTo>
                <a:lnTo>
                  <a:pt x="0" y="3062424"/>
                </a:lnTo>
                <a:lnTo>
                  <a:pt x="23408" y="2754604"/>
                </a:lnTo>
                <a:cubicBezTo>
                  <a:pt x="123158" y="1772385"/>
                  <a:pt x="441839" y="854892"/>
                  <a:pt x="929882" y="51689"/>
                </a:cubicBezTo>
                <a:close/>
              </a:path>
            </a:pathLst>
          </a:custGeom>
          <a:solidFill>
            <a:schemeClr val="bg1">
              <a:lumMod val="75000"/>
            </a:schemeClr>
          </a:solidFill>
        </p:spPr>
        <p:txBody>
          <a:bodyPr wrap="square" tIns="2700000">
            <a:noAutofit/>
          </a:bodyPr>
          <a:lstStyle>
            <a:lvl1pPr marL="0" indent="0" algn="ctr">
              <a:buNone/>
              <a:defRPr>
                <a:solidFill>
                  <a:schemeClr val="bg1">
                    <a:lumMod val="50000"/>
                  </a:schemeClr>
                </a:solidFill>
              </a:defRPr>
            </a:lvl1pPr>
          </a:lstStyle>
          <a:p>
            <a:r>
              <a:rPr lang="en-GB"/>
              <a:t>Click icon to add picture</a:t>
            </a:r>
            <a:endParaRPr lang="nl-NL"/>
          </a:p>
        </p:txBody>
      </p:sp>
      <p:sp>
        <p:nvSpPr>
          <p:cNvPr id="8" name="Rechthoek 7" hidden="1">
            <a:extLst>
              <a:ext uri="{FF2B5EF4-FFF2-40B4-BE49-F238E27FC236}">
                <a16:creationId xmlns:a16="http://schemas.microsoft.com/office/drawing/2014/main" id="{A76A7F42-CAF8-4D7D-8EB8-506C76B71BA2}"/>
              </a:ext>
            </a:extLst>
          </p:cNvPr>
          <p:cNvSpPr/>
          <p:nvPr userDrawn="1"/>
        </p:nvSpPr>
        <p:spPr>
          <a:xfrm>
            <a:off x="6485" y="0"/>
            <a:ext cx="218209" cy="6858000"/>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accent2"/>
                </a:solidFill>
              </a:defRPr>
            </a:lvl1pPr>
          </a:lstStyle>
          <a:p>
            <a:pPr lvl="0"/>
            <a:r>
              <a:rPr lang="en-GB"/>
              <a:t>Click to edit Master subtitle style</a:t>
            </a:r>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pic>
        <p:nvPicPr>
          <p:cNvPr id="7" name="Graphic 6">
            <a:extLst>
              <a:ext uri="{FF2B5EF4-FFF2-40B4-BE49-F238E27FC236}">
                <a16:creationId xmlns:a16="http://schemas.microsoft.com/office/drawing/2014/main" id="{0075FBBD-186A-3738-A26D-B5320202411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6471" y="5607996"/>
            <a:ext cx="1692000" cy="618098"/>
          </a:xfrm>
          <a:prstGeom prst="rect">
            <a:avLst/>
          </a:prstGeom>
        </p:spPr>
      </p:pic>
      <p:sp>
        <p:nvSpPr>
          <p:cNvPr id="9" name="Tijdelijke aanduiding voor datum 3">
            <a:extLst>
              <a:ext uri="{FF2B5EF4-FFF2-40B4-BE49-F238E27FC236}">
                <a16:creationId xmlns:a16="http://schemas.microsoft.com/office/drawing/2014/main" id="{2944FA5F-52E4-79FA-FA47-C7A034C6BDD6}"/>
              </a:ext>
            </a:extLst>
          </p:cNvPr>
          <p:cNvSpPr txBox="1">
            <a:spLocks/>
          </p:cNvSpPr>
          <p:nvPr userDrawn="1"/>
        </p:nvSpPr>
        <p:spPr>
          <a:xfrm>
            <a:off x="3814370" y="5274137"/>
            <a:ext cx="1445347" cy="503510"/>
          </a:xfrm>
          <a:prstGeom prst="rect">
            <a:avLst/>
          </a:prstGeom>
        </p:spPr>
        <p:txBody>
          <a:bodyPr bIns="0" anchor="b" anchorCtr="0"/>
          <a:lstStyle>
            <a:defPPr>
              <a:defRPr lang="nl-NL"/>
            </a:defPPr>
            <a:lvl1pPr marL="0" algn="r" defTabSz="914400" rtl="0" eaLnBrk="1" latinLnBrk="0" hangingPunct="1">
              <a:defRPr lang="nl-NL"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2E90624-4563-49A0-AC9B-D45A336DF316}" type="datetime4">
              <a:rPr lang="nl-NL" smtClean="0">
                <a:solidFill>
                  <a:schemeClr val="tx1"/>
                </a:solidFill>
              </a:rPr>
              <a:pPr algn="l"/>
              <a:t>26 januari 2026</a:t>
            </a:fld>
            <a:endParaRPr lang="nl-NL">
              <a:solidFill>
                <a:schemeClr val="tx1"/>
              </a:solidFill>
            </a:endParaRPr>
          </a:p>
        </p:txBody>
      </p:sp>
      <p:sp>
        <p:nvSpPr>
          <p:cNvPr id="10" name="Tijdelijke aanduiding voor tekst 7">
            <a:extLst>
              <a:ext uri="{FF2B5EF4-FFF2-40B4-BE49-F238E27FC236}">
                <a16:creationId xmlns:a16="http://schemas.microsoft.com/office/drawing/2014/main" id="{858FBD8B-948D-5B0F-0979-380A9DA48CD9}"/>
              </a:ext>
            </a:extLst>
          </p:cNvPr>
          <p:cNvSpPr>
            <a:spLocks noGrp="1"/>
          </p:cNvSpPr>
          <p:nvPr>
            <p:ph type="body" sz="quarter" idx="14" hasCustomPrompt="1"/>
          </p:nvPr>
        </p:nvSpPr>
        <p:spPr>
          <a:xfrm>
            <a:off x="3814603" y="5781675"/>
            <a:ext cx="1445347" cy="790575"/>
          </a:xfrm>
        </p:spPr>
        <p:txBody>
          <a:bodyPr tIns="0">
            <a:normAutofit/>
          </a:bodyPr>
          <a:lstStyle>
            <a:lvl1pPr marL="0" indent="0" algn="l">
              <a:lnSpc>
                <a:spcPct val="100000"/>
              </a:lnSpc>
              <a:spcBef>
                <a:spcPts val="0"/>
              </a:spcBef>
              <a:buNone/>
              <a:defRPr sz="1200">
                <a:solidFill>
                  <a:schemeClr val="tx1"/>
                </a:solidFill>
              </a:defRPr>
            </a:lvl1pPr>
          </a:lstStyle>
          <a:p>
            <a:pPr lvl="0"/>
            <a:r>
              <a:rPr lang="nl-NL" sz="1200"/>
              <a:t>Auteurs</a:t>
            </a:r>
            <a:endParaRPr lang="nl-NL"/>
          </a:p>
        </p:txBody>
      </p:sp>
    </p:spTree>
    <p:extLst>
      <p:ext uri="{BB962C8B-B14F-4D97-AF65-F5344CB8AC3E}">
        <p14:creationId xmlns:p14="http://schemas.microsoft.com/office/powerpoint/2010/main" val="14608286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eldia">
    <p:spTree>
      <p:nvGrpSpPr>
        <p:cNvPr id="1" name=""/>
        <p:cNvGrpSpPr/>
        <p:nvPr/>
      </p:nvGrpSpPr>
      <p:grpSpPr>
        <a:xfrm>
          <a:off x="0" y="0"/>
          <a:ext cx="0" cy="0"/>
          <a:chOff x="0" y="0"/>
          <a:chExt cx="0" cy="0"/>
        </a:xfrm>
      </p:grpSpPr>
      <p:sp>
        <p:nvSpPr>
          <p:cNvPr id="10" name="Ovaal 9">
            <a:extLst>
              <a:ext uri="{FF2B5EF4-FFF2-40B4-BE49-F238E27FC236}">
                <a16:creationId xmlns:a16="http://schemas.microsoft.com/office/drawing/2014/main" id="{D89CEB2E-05FD-A83D-5524-F7C51B09EBC6}"/>
              </a:ext>
            </a:extLst>
          </p:cNvPr>
          <p:cNvSpPr/>
          <p:nvPr userDrawn="1"/>
        </p:nvSpPr>
        <p:spPr>
          <a:xfrm>
            <a:off x="5596266" y="333000"/>
            <a:ext cx="6192000" cy="6192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tx1"/>
                </a:solidFill>
              </a:defRPr>
            </a:lvl1pPr>
          </a:lstStyle>
          <a:p>
            <a:pPr lvl="0"/>
            <a:r>
              <a:rPr lang="en-GB"/>
              <a:t>Click to edit Master subtitle style</a:t>
            </a:r>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sp>
        <p:nvSpPr>
          <p:cNvPr id="34" name="Vrije vorm: vorm 33">
            <a:extLst>
              <a:ext uri="{FF2B5EF4-FFF2-40B4-BE49-F238E27FC236}">
                <a16:creationId xmlns:a16="http://schemas.microsoft.com/office/drawing/2014/main" id="{4BC65CD7-FF67-9C1B-F2CB-F30E11AEC8B7}"/>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7" name="Tijdelijke aanduiding voor datum 3">
            <a:extLst>
              <a:ext uri="{FF2B5EF4-FFF2-40B4-BE49-F238E27FC236}">
                <a16:creationId xmlns:a16="http://schemas.microsoft.com/office/drawing/2014/main" id="{1F2E5E46-A534-EB3B-DA25-AEA284B1D4E2}"/>
              </a:ext>
            </a:extLst>
          </p:cNvPr>
          <p:cNvSpPr>
            <a:spLocks noGrp="1"/>
          </p:cNvSpPr>
          <p:nvPr>
            <p:ph type="dt" sz="half" idx="10"/>
          </p:nvPr>
        </p:nvSpPr>
        <p:spPr>
          <a:xfrm>
            <a:off x="8197585" y="5274137"/>
            <a:ext cx="3075019" cy="503510"/>
          </a:xfrm>
        </p:spPr>
        <p:txBody>
          <a:bodyPr bIns="0" anchor="b" anchorCtr="0"/>
          <a:lstStyle>
            <a:lvl1pPr algn="r">
              <a:defRPr sz="1200" b="1">
                <a:solidFill>
                  <a:schemeClr val="tx1"/>
                </a:solidFill>
              </a:defRPr>
            </a:lvl1pPr>
          </a:lstStyle>
          <a:p>
            <a:fld id="{12E90624-4563-49A0-AC9B-D45A336DF316}" type="datetime4">
              <a:rPr lang="nl-NL" smtClean="0"/>
              <a:pPr/>
              <a:t>26 januari 2026</a:t>
            </a:fld>
            <a:endParaRPr lang="nl-NL"/>
          </a:p>
        </p:txBody>
      </p:sp>
      <p:sp>
        <p:nvSpPr>
          <p:cNvPr id="8" name="Tijdelijke aanduiding voor tekst 7">
            <a:extLst>
              <a:ext uri="{FF2B5EF4-FFF2-40B4-BE49-F238E27FC236}">
                <a16:creationId xmlns:a16="http://schemas.microsoft.com/office/drawing/2014/main" id="{6C759D62-8CCF-5D51-200C-DECD7EC48B11}"/>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pic>
        <p:nvPicPr>
          <p:cNvPr id="9" name="Graphic 8">
            <a:extLst>
              <a:ext uri="{FF2B5EF4-FFF2-40B4-BE49-F238E27FC236}">
                <a16:creationId xmlns:a16="http://schemas.microsoft.com/office/drawing/2014/main" id="{1CCC30AA-A84B-0AA3-51B6-DBCB9B2DE47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6471" y="5607996"/>
            <a:ext cx="1692000" cy="618098"/>
          </a:xfrm>
          <a:prstGeom prst="rect">
            <a:avLst/>
          </a:prstGeom>
        </p:spPr>
      </p:pic>
    </p:spTree>
    <p:extLst>
      <p:ext uri="{BB962C8B-B14F-4D97-AF65-F5344CB8AC3E}">
        <p14:creationId xmlns:p14="http://schemas.microsoft.com/office/powerpoint/2010/main" val="17347818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iteldia">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160CD4A7-CA21-63AF-18B6-F0DFE0644F6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42560" y="728662"/>
            <a:ext cx="4866616" cy="5457889"/>
          </a:xfrm>
          <a:prstGeom prst="rect">
            <a:avLst/>
          </a:prstGeom>
        </p:spPr>
      </p:pic>
      <p:sp>
        <p:nvSpPr>
          <p:cNvPr id="2" name="Titel 1">
            <a:extLst>
              <a:ext uri="{FF2B5EF4-FFF2-40B4-BE49-F238E27FC236}">
                <a16:creationId xmlns:a16="http://schemas.microsoft.com/office/drawing/2014/main" id="{E12BD227-5C6C-3F17-4E48-2E4BD5203C2C}"/>
              </a:ext>
            </a:extLst>
          </p:cNvPr>
          <p:cNvSpPr>
            <a:spLocks noGrp="1"/>
          </p:cNvSpPr>
          <p:nvPr>
            <p:ph type="ctrTitle"/>
          </p:nvPr>
        </p:nvSpPr>
        <p:spPr>
          <a:xfrm>
            <a:off x="671210" y="207962"/>
            <a:ext cx="6983918"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en-GB"/>
              <a:t>Click to edit Master title style</a:t>
            </a:r>
            <a:endParaRPr lang="nl-NL"/>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983918" cy="1655762"/>
          </a:xfrm>
        </p:spPr>
        <p:txBody>
          <a:bodyPr vert="horz" lIns="0" tIns="0" rIns="0" bIns="0" rtlCol="0">
            <a:normAutofit/>
          </a:bodyPr>
          <a:lstStyle>
            <a:lvl1pPr marL="0" indent="0">
              <a:buNone/>
              <a:defRPr lang="nl-NL" sz="3200">
                <a:solidFill>
                  <a:schemeClr val="tx1"/>
                </a:solidFill>
              </a:defRPr>
            </a:lvl1pPr>
          </a:lstStyle>
          <a:p>
            <a:pPr lvl="0"/>
            <a:r>
              <a:rPr lang="en-GB"/>
              <a:t>Click to edit Master subtitle style</a:t>
            </a:r>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sp>
        <p:nvSpPr>
          <p:cNvPr id="34" name="Vrije vorm: vorm 33">
            <a:extLst>
              <a:ext uri="{FF2B5EF4-FFF2-40B4-BE49-F238E27FC236}">
                <a16:creationId xmlns:a16="http://schemas.microsoft.com/office/drawing/2014/main" id="{4BC65CD7-FF67-9C1B-F2CB-F30E11AEC8B7}"/>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8" name="Tijdelijke aanduiding voor datum 3">
            <a:extLst>
              <a:ext uri="{FF2B5EF4-FFF2-40B4-BE49-F238E27FC236}">
                <a16:creationId xmlns:a16="http://schemas.microsoft.com/office/drawing/2014/main" id="{C76E285F-6E68-4B3C-F4D8-B7BC57888D87}"/>
              </a:ext>
            </a:extLst>
          </p:cNvPr>
          <p:cNvSpPr>
            <a:spLocks noGrp="1"/>
          </p:cNvSpPr>
          <p:nvPr>
            <p:ph type="dt" sz="half" idx="10"/>
          </p:nvPr>
        </p:nvSpPr>
        <p:spPr>
          <a:xfrm>
            <a:off x="8197585" y="5274137"/>
            <a:ext cx="3075019" cy="503510"/>
          </a:xfrm>
        </p:spPr>
        <p:txBody>
          <a:bodyPr bIns="0" anchor="b" anchorCtr="0"/>
          <a:lstStyle>
            <a:lvl1pPr algn="r">
              <a:defRPr sz="1200" b="1">
                <a:solidFill>
                  <a:schemeClr val="tx1"/>
                </a:solidFill>
              </a:defRPr>
            </a:lvl1pPr>
          </a:lstStyle>
          <a:p>
            <a:fld id="{12E90624-4563-49A0-AC9B-D45A336DF316}" type="datetime4">
              <a:rPr lang="nl-NL" smtClean="0"/>
              <a:pPr/>
              <a:t>26 januari 2026</a:t>
            </a:fld>
            <a:endParaRPr lang="nl-NL"/>
          </a:p>
        </p:txBody>
      </p:sp>
      <p:sp>
        <p:nvSpPr>
          <p:cNvPr id="9" name="Tijdelijke aanduiding voor tekst 7">
            <a:extLst>
              <a:ext uri="{FF2B5EF4-FFF2-40B4-BE49-F238E27FC236}">
                <a16:creationId xmlns:a16="http://schemas.microsoft.com/office/drawing/2014/main" id="{C02976A0-160E-7D6B-591E-E4AC5D278ECF}"/>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pic>
        <p:nvPicPr>
          <p:cNvPr id="10" name="Graphic 9">
            <a:extLst>
              <a:ext uri="{FF2B5EF4-FFF2-40B4-BE49-F238E27FC236}">
                <a16:creationId xmlns:a16="http://schemas.microsoft.com/office/drawing/2014/main" id="{2F0A91D4-DF50-713D-BE18-0352BD8001C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06471" y="5607996"/>
            <a:ext cx="1692000" cy="618098"/>
          </a:xfrm>
          <a:prstGeom prst="rect">
            <a:avLst/>
          </a:prstGeom>
        </p:spPr>
      </p:pic>
    </p:spTree>
    <p:extLst>
      <p:ext uri="{BB962C8B-B14F-4D97-AF65-F5344CB8AC3E}">
        <p14:creationId xmlns:p14="http://schemas.microsoft.com/office/powerpoint/2010/main" val="32375509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2BD227-5C6C-3F17-4E48-2E4BD5203C2C}"/>
              </a:ext>
            </a:extLst>
          </p:cNvPr>
          <p:cNvSpPr>
            <a:spLocks noGrp="1"/>
          </p:cNvSpPr>
          <p:nvPr>
            <p:ph type="ctrTitle" hasCustomPrompt="1"/>
          </p:nvPr>
        </p:nvSpPr>
        <p:spPr>
          <a:xfrm>
            <a:off x="671210" y="207962"/>
            <a:ext cx="6616776" cy="2579011"/>
          </a:xfrm>
        </p:spPr>
        <p:txBody>
          <a:bodyPr lIns="0" tIns="0" rIns="0" bIns="0" anchor="b"/>
          <a:lstStyle>
            <a:lvl1pPr algn="l">
              <a:lnSpc>
                <a:spcPct val="75000"/>
              </a:lnSpc>
              <a:defRPr lang="nl-NL" sz="8000" kern="1200">
                <a:solidFill>
                  <a:schemeClr val="accent1"/>
                </a:solidFill>
                <a:latin typeface="+mj-lt"/>
                <a:ea typeface="+mj-ea"/>
                <a:cs typeface="+mj-cs"/>
              </a:defRPr>
            </a:lvl1pPr>
          </a:lstStyle>
          <a:p>
            <a:r>
              <a:rPr lang="nl-NL"/>
              <a:t>Voeg een korte titel in</a:t>
            </a:r>
          </a:p>
        </p:txBody>
      </p:sp>
      <p:sp>
        <p:nvSpPr>
          <p:cNvPr id="3" name="Ondertitel 2">
            <a:extLst>
              <a:ext uri="{FF2B5EF4-FFF2-40B4-BE49-F238E27FC236}">
                <a16:creationId xmlns:a16="http://schemas.microsoft.com/office/drawing/2014/main" id="{F221CDC9-639B-D659-C2F4-9880B4FF8A25}"/>
              </a:ext>
            </a:extLst>
          </p:cNvPr>
          <p:cNvSpPr>
            <a:spLocks noGrp="1"/>
          </p:cNvSpPr>
          <p:nvPr>
            <p:ph type="subTitle" idx="1"/>
          </p:nvPr>
        </p:nvSpPr>
        <p:spPr>
          <a:xfrm>
            <a:off x="671210" y="2970615"/>
            <a:ext cx="6616776" cy="1655762"/>
          </a:xfrm>
        </p:spPr>
        <p:txBody>
          <a:bodyPr vert="horz" lIns="0" tIns="0" rIns="0" bIns="0" rtlCol="0">
            <a:normAutofit/>
          </a:bodyPr>
          <a:lstStyle>
            <a:lvl1pPr marL="0" indent="0">
              <a:buNone/>
              <a:defRPr lang="nl-NL" sz="3200">
                <a:solidFill>
                  <a:schemeClr val="tx1"/>
                </a:solidFill>
              </a:defRPr>
            </a:lvl1pPr>
          </a:lstStyle>
          <a:p>
            <a:pPr lvl="0"/>
            <a:r>
              <a:rPr lang="en-GB"/>
              <a:t>Click to edit Master subtitle style</a:t>
            </a:r>
            <a:endParaRPr lang="nl-NL"/>
          </a:p>
        </p:txBody>
      </p:sp>
      <p:sp>
        <p:nvSpPr>
          <p:cNvPr id="6" name="Tijdelijke aanduiding voor dianummer 5">
            <a:extLst>
              <a:ext uri="{FF2B5EF4-FFF2-40B4-BE49-F238E27FC236}">
                <a16:creationId xmlns:a16="http://schemas.microsoft.com/office/drawing/2014/main" id="{DB99BD7F-8DE3-E109-3CBD-845C182AD845}"/>
              </a:ext>
            </a:extLst>
          </p:cNvPr>
          <p:cNvSpPr>
            <a:spLocks noGrp="1"/>
          </p:cNvSpPr>
          <p:nvPr>
            <p:ph type="sldNum" sz="quarter" idx="12"/>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grpSp>
        <p:nvGrpSpPr>
          <p:cNvPr id="7" name="Groep 6">
            <a:extLst>
              <a:ext uri="{FF2B5EF4-FFF2-40B4-BE49-F238E27FC236}">
                <a16:creationId xmlns:a16="http://schemas.microsoft.com/office/drawing/2014/main" id="{72EA9E9E-B66A-2F50-91D1-191491DA62B7}"/>
              </a:ext>
            </a:extLst>
          </p:cNvPr>
          <p:cNvGrpSpPr/>
          <p:nvPr userDrawn="1"/>
        </p:nvGrpSpPr>
        <p:grpSpPr>
          <a:xfrm>
            <a:off x="7433224" y="673406"/>
            <a:ext cx="4172595" cy="5572702"/>
            <a:chOff x="7433224" y="673406"/>
            <a:chExt cx="4172595" cy="5572702"/>
          </a:xfrm>
          <a:solidFill>
            <a:schemeClr val="accent2"/>
          </a:solidFill>
        </p:grpSpPr>
        <p:sp>
          <p:nvSpPr>
            <p:cNvPr id="14" name="Ovaal 13">
              <a:extLst>
                <a:ext uri="{FF2B5EF4-FFF2-40B4-BE49-F238E27FC236}">
                  <a16:creationId xmlns:a16="http://schemas.microsoft.com/office/drawing/2014/main" id="{354372AC-E239-2B07-AD73-2C5C6C4E3B7C}"/>
                </a:ext>
              </a:extLst>
            </p:cNvPr>
            <p:cNvSpPr/>
            <p:nvPr userDrawn="1"/>
          </p:nvSpPr>
          <p:spPr>
            <a:xfrm>
              <a:off x="743322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Ovaal 14">
              <a:extLst>
                <a:ext uri="{FF2B5EF4-FFF2-40B4-BE49-F238E27FC236}">
                  <a16:creationId xmlns:a16="http://schemas.microsoft.com/office/drawing/2014/main" id="{BC181660-A9AE-E162-1247-DC687CDA85B0}"/>
                </a:ext>
              </a:extLst>
            </p:cNvPr>
            <p:cNvSpPr/>
            <p:nvPr userDrawn="1"/>
          </p:nvSpPr>
          <p:spPr>
            <a:xfrm>
              <a:off x="814425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Ovaal 16">
              <a:extLst>
                <a:ext uri="{FF2B5EF4-FFF2-40B4-BE49-F238E27FC236}">
                  <a16:creationId xmlns:a16="http://schemas.microsoft.com/office/drawing/2014/main" id="{CFC0FD30-A4B8-3BC2-18FE-DC96DA02CD20}"/>
                </a:ext>
              </a:extLst>
            </p:cNvPr>
            <p:cNvSpPr/>
            <p:nvPr userDrawn="1"/>
          </p:nvSpPr>
          <p:spPr>
            <a:xfrm>
              <a:off x="885528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8" name="Ovaal 17">
              <a:extLst>
                <a:ext uri="{FF2B5EF4-FFF2-40B4-BE49-F238E27FC236}">
                  <a16:creationId xmlns:a16="http://schemas.microsoft.com/office/drawing/2014/main" id="{E15CE78E-2B19-DDD5-8A45-083ACD22D875}"/>
                </a:ext>
              </a:extLst>
            </p:cNvPr>
            <p:cNvSpPr/>
            <p:nvPr userDrawn="1"/>
          </p:nvSpPr>
          <p:spPr>
            <a:xfrm>
              <a:off x="956631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Ovaal 18">
              <a:extLst>
                <a:ext uri="{FF2B5EF4-FFF2-40B4-BE49-F238E27FC236}">
                  <a16:creationId xmlns:a16="http://schemas.microsoft.com/office/drawing/2014/main" id="{BAC71FFC-4872-EFF9-4220-FB998284296C}"/>
                </a:ext>
              </a:extLst>
            </p:cNvPr>
            <p:cNvSpPr/>
            <p:nvPr userDrawn="1"/>
          </p:nvSpPr>
          <p:spPr>
            <a:xfrm>
              <a:off x="10277344"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0" name="Ovaal 19">
              <a:extLst>
                <a:ext uri="{FF2B5EF4-FFF2-40B4-BE49-F238E27FC236}">
                  <a16:creationId xmlns:a16="http://schemas.microsoft.com/office/drawing/2014/main" id="{C82E2951-FF35-ED48-4DD4-A9C737C58298}"/>
                </a:ext>
              </a:extLst>
            </p:cNvPr>
            <p:cNvSpPr/>
            <p:nvPr userDrawn="1"/>
          </p:nvSpPr>
          <p:spPr>
            <a:xfrm>
              <a:off x="10993819" y="673406"/>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3" name="Ovaal 62">
              <a:extLst>
                <a:ext uri="{FF2B5EF4-FFF2-40B4-BE49-F238E27FC236}">
                  <a16:creationId xmlns:a16="http://schemas.microsoft.com/office/drawing/2014/main" id="{46D06A0A-C4F8-6F8B-0FB5-EB006B8620BA}"/>
                </a:ext>
              </a:extLst>
            </p:cNvPr>
            <p:cNvSpPr/>
            <p:nvPr userDrawn="1"/>
          </p:nvSpPr>
          <p:spPr>
            <a:xfrm>
              <a:off x="743322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4" name="Ovaal 63">
              <a:extLst>
                <a:ext uri="{FF2B5EF4-FFF2-40B4-BE49-F238E27FC236}">
                  <a16:creationId xmlns:a16="http://schemas.microsoft.com/office/drawing/2014/main" id="{3B53B402-8DA3-54D3-AC60-B52ACF9FC97B}"/>
                </a:ext>
              </a:extLst>
            </p:cNvPr>
            <p:cNvSpPr/>
            <p:nvPr userDrawn="1"/>
          </p:nvSpPr>
          <p:spPr>
            <a:xfrm>
              <a:off x="814425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5" name="Ovaal 64">
              <a:extLst>
                <a:ext uri="{FF2B5EF4-FFF2-40B4-BE49-F238E27FC236}">
                  <a16:creationId xmlns:a16="http://schemas.microsoft.com/office/drawing/2014/main" id="{F4309B47-B8D6-6F56-EAA2-35D500B3452A}"/>
                </a:ext>
              </a:extLst>
            </p:cNvPr>
            <p:cNvSpPr/>
            <p:nvPr userDrawn="1"/>
          </p:nvSpPr>
          <p:spPr>
            <a:xfrm>
              <a:off x="885528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6" name="Ovaal 65">
              <a:extLst>
                <a:ext uri="{FF2B5EF4-FFF2-40B4-BE49-F238E27FC236}">
                  <a16:creationId xmlns:a16="http://schemas.microsoft.com/office/drawing/2014/main" id="{824D8EE4-6182-4824-83C4-17FB26B0F9C8}"/>
                </a:ext>
              </a:extLst>
            </p:cNvPr>
            <p:cNvSpPr/>
            <p:nvPr userDrawn="1"/>
          </p:nvSpPr>
          <p:spPr>
            <a:xfrm>
              <a:off x="956631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7" name="Ovaal 66">
              <a:extLst>
                <a:ext uri="{FF2B5EF4-FFF2-40B4-BE49-F238E27FC236}">
                  <a16:creationId xmlns:a16="http://schemas.microsoft.com/office/drawing/2014/main" id="{D3D14CAB-6A0E-EF50-3CC5-A5A0D53D6C87}"/>
                </a:ext>
              </a:extLst>
            </p:cNvPr>
            <p:cNvSpPr/>
            <p:nvPr userDrawn="1"/>
          </p:nvSpPr>
          <p:spPr>
            <a:xfrm>
              <a:off x="10277344"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8" name="Ovaal 67">
              <a:extLst>
                <a:ext uri="{FF2B5EF4-FFF2-40B4-BE49-F238E27FC236}">
                  <a16:creationId xmlns:a16="http://schemas.microsoft.com/office/drawing/2014/main" id="{49C40CF2-AAAF-3A94-635E-B53D507BF972}"/>
                </a:ext>
              </a:extLst>
            </p:cNvPr>
            <p:cNvSpPr/>
            <p:nvPr userDrawn="1"/>
          </p:nvSpPr>
          <p:spPr>
            <a:xfrm>
              <a:off x="10993819" y="1363654"/>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9" name="Ovaal 68">
              <a:extLst>
                <a:ext uri="{FF2B5EF4-FFF2-40B4-BE49-F238E27FC236}">
                  <a16:creationId xmlns:a16="http://schemas.microsoft.com/office/drawing/2014/main" id="{E7EC43D7-F850-E589-E503-658F7F32F881}"/>
                </a:ext>
              </a:extLst>
            </p:cNvPr>
            <p:cNvSpPr/>
            <p:nvPr userDrawn="1"/>
          </p:nvSpPr>
          <p:spPr>
            <a:xfrm>
              <a:off x="743322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0" name="Ovaal 69">
              <a:extLst>
                <a:ext uri="{FF2B5EF4-FFF2-40B4-BE49-F238E27FC236}">
                  <a16:creationId xmlns:a16="http://schemas.microsoft.com/office/drawing/2014/main" id="{ACDF9941-4381-9589-2511-7A7BB8C405FD}"/>
                </a:ext>
              </a:extLst>
            </p:cNvPr>
            <p:cNvSpPr/>
            <p:nvPr userDrawn="1"/>
          </p:nvSpPr>
          <p:spPr>
            <a:xfrm>
              <a:off x="814425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1" name="Ovaal 70">
              <a:extLst>
                <a:ext uri="{FF2B5EF4-FFF2-40B4-BE49-F238E27FC236}">
                  <a16:creationId xmlns:a16="http://schemas.microsoft.com/office/drawing/2014/main" id="{D6CAF5B9-CE1D-AD17-C859-66358574C90A}"/>
                </a:ext>
              </a:extLst>
            </p:cNvPr>
            <p:cNvSpPr/>
            <p:nvPr userDrawn="1"/>
          </p:nvSpPr>
          <p:spPr>
            <a:xfrm>
              <a:off x="885528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2" name="Ovaal 71">
              <a:extLst>
                <a:ext uri="{FF2B5EF4-FFF2-40B4-BE49-F238E27FC236}">
                  <a16:creationId xmlns:a16="http://schemas.microsoft.com/office/drawing/2014/main" id="{1DFE2B27-FEB7-7D5F-D60C-09404D9026EA}"/>
                </a:ext>
              </a:extLst>
            </p:cNvPr>
            <p:cNvSpPr/>
            <p:nvPr userDrawn="1"/>
          </p:nvSpPr>
          <p:spPr>
            <a:xfrm>
              <a:off x="956631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3" name="Ovaal 72">
              <a:extLst>
                <a:ext uri="{FF2B5EF4-FFF2-40B4-BE49-F238E27FC236}">
                  <a16:creationId xmlns:a16="http://schemas.microsoft.com/office/drawing/2014/main" id="{273AFDAD-6162-E29D-A7C1-7F2132385087}"/>
                </a:ext>
              </a:extLst>
            </p:cNvPr>
            <p:cNvSpPr/>
            <p:nvPr userDrawn="1"/>
          </p:nvSpPr>
          <p:spPr>
            <a:xfrm>
              <a:off x="10277344"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4" name="Ovaal 73">
              <a:extLst>
                <a:ext uri="{FF2B5EF4-FFF2-40B4-BE49-F238E27FC236}">
                  <a16:creationId xmlns:a16="http://schemas.microsoft.com/office/drawing/2014/main" id="{A5397B96-795E-F542-A3AE-FF12ABBE0F22}"/>
                </a:ext>
              </a:extLst>
            </p:cNvPr>
            <p:cNvSpPr/>
            <p:nvPr userDrawn="1"/>
          </p:nvSpPr>
          <p:spPr>
            <a:xfrm>
              <a:off x="10993819" y="2096725"/>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5" name="Ovaal 74">
              <a:extLst>
                <a:ext uri="{FF2B5EF4-FFF2-40B4-BE49-F238E27FC236}">
                  <a16:creationId xmlns:a16="http://schemas.microsoft.com/office/drawing/2014/main" id="{7E806369-F912-8F5E-275D-69EDE793CA58}"/>
                </a:ext>
              </a:extLst>
            </p:cNvPr>
            <p:cNvSpPr/>
            <p:nvPr userDrawn="1"/>
          </p:nvSpPr>
          <p:spPr>
            <a:xfrm>
              <a:off x="743322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6" name="Ovaal 75">
              <a:extLst>
                <a:ext uri="{FF2B5EF4-FFF2-40B4-BE49-F238E27FC236}">
                  <a16:creationId xmlns:a16="http://schemas.microsoft.com/office/drawing/2014/main" id="{B8D96A98-AE15-A277-04A3-E61AE9CE8D18}"/>
                </a:ext>
              </a:extLst>
            </p:cNvPr>
            <p:cNvSpPr/>
            <p:nvPr userDrawn="1"/>
          </p:nvSpPr>
          <p:spPr>
            <a:xfrm>
              <a:off x="814425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7" name="Ovaal 76">
              <a:extLst>
                <a:ext uri="{FF2B5EF4-FFF2-40B4-BE49-F238E27FC236}">
                  <a16:creationId xmlns:a16="http://schemas.microsoft.com/office/drawing/2014/main" id="{75DC06BE-5047-42FE-579B-3233BD2DB908}"/>
                </a:ext>
              </a:extLst>
            </p:cNvPr>
            <p:cNvSpPr/>
            <p:nvPr userDrawn="1"/>
          </p:nvSpPr>
          <p:spPr>
            <a:xfrm>
              <a:off x="885528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8" name="Ovaal 77">
              <a:extLst>
                <a:ext uri="{FF2B5EF4-FFF2-40B4-BE49-F238E27FC236}">
                  <a16:creationId xmlns:a16="http://schemas.microsoft.com/office/drawing/2014/main" id="{3A07E7AF-6612-1D6E-6521-E1E2DF7132FB}"/>
                </a:ext>
              </a:extLst>
            </p:cNvPr>
            <p:cNvSpPr/>
            <p:nvPr userDrawn="1"/>
          </p:nvSpPr>
          <p:spPr>
            <a:xfrm>
              <a:off x="956631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9" name="Ovaal 78">
              <a:extLst>
                <a:ext uri="{FF2B5EF4-FFF2-40B4-BE49-F238E27FC236}">
                  <a16:creationId xmlns:a16="http://schemas.microsoft.com/office/drawing/2014/main" id="{5CCAB813-661B-DE4D-27FB-AF2961FC3A2C}"/>
                </a:ext>
              </a:extLst>
            </p:cNvPr>
            <p:cNvSpPr/>
            <p:nvPr userDrawn="1"/>
          </p:nvSpPr>
          <p:spPr>
            <a:xfrm>
              <a:off x="10277344"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0" name="Ovaal 79">
              <a:extLst>
                <a:ext uri="{FF2B5EF4-FFF2-40B4-BE49-F238E27FC236}">
                  <a16:creationId xmlns:a16="http://schemas.microsoft.com/office/drawing/2014/main" id="{42643560-1AC4-0BA0-66EF-3ABC584F2C47}"/>
                </a:ext>
              </a:extLst>
            </p:cNvPr>
            <p:cNvSpPr/>
            <p:nvPr userDrawn="1"/>
          </p:nvSpPr>
          <p:spPr>
            <a:xfrm>
              <a:off x="10993819" y="2786973"/>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1" name="Ovaal 80">
              <a:extLst>
                <a:ext uri="{FF2B5EF4-FFF2-40B4-BE49-F238E27FC236}">
                  <a16:creationId xmlns:a16="http://schemas.microsoft.com/office/drawing/2014/main" id="{973E3085-6098-C684-32DC-B11DE75410C7}"/>
                </a:ext>
              </a:extLst>
            </p:cNvPr>
            <p:cNvSpPr/>
            <p:nvPr userDrawn="1"/>
          </p:nvSpPr>
          <p:spPr>
            <a:xfrm>
              <a:off x="743322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2" name="Ovaal 81">
              <a:extLst>
                <a:ext uri="{FF2B5EF4-FFF2-40B4-BE49-F238E27FC236}">
                  <a16:creationId xmlns:a16="http://schemas.microsoft.com/office/drawing/2014/main" id="{B0A2F074-1DEC-CD2B-FE3B-71B839F8D8BB}"/>
                </a:ext>
              </a:extLst>
            </p:cNvPr>
            <p:cNvSpPr/>
            <p:nvPr userDrawn="1"/>
          </p:nvSpPr>
          <p:spPr>
            <a:xfrm>
              <a:off x="814425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3" name="Ovaal 82">
              <a:extLst>
                <a:ext uri="{FF2B5EF4-FFF2-40B4-BE49-F238E27FC236}">
                  <a16:creationId xmlns:a16="http://schemas.microsoft.com/office/drawing/2014/main" id="{FEAC2BE2-172A-98A3-F0BD-8FD7B6A47E8A}"/>
                </a:ext>
              </a:extLst>
            </p:cNvPr>
            <p:cNvSpPr/>
            <p:nvPr userDrawn="1"/>
          </p:nvSpPr>
          <p:spPr>
            <a:xfrm>
              <a:off x="885528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4" name="Ovaal 83">
              <a:extLst>
                <a:ext uri="{FF2B5EF4-FFF2-40B4-BE49-F238E27FC236}">
                  <a16:creationId xmlns:a16="http://schemas.microsoft.com/office/drawing/2014/main" id="{52696C27-E6CF-9EE2-1743-457721C271AE}"/>
                </a:ext>
              </a:extLst>
            </p:cNvPr>
            <p:cNvSpPr/>
            <p:nvPr userDrawn="1"/>
          </p:nvSpPr>
          <p:spPr>
            <a:xfrm>
              <a:off x="956631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5" name="Ovaal 84">
              <a:extLst>
                <a:ext uri="{FF2B5EF4-FFF2-40B4-BE49-F238E27FC236}">
                  <a16:creationId xmlns:a16="http://schemas.microsoft.com/office/drawing/2014/main" id="{8EBED589-77BD-E289-518A-AB3E5A383A0D}"/>
                </a:ext>
              </a:extLst>
            </p:cNvPr>
            <p:cNvSpPr/>
            <p:nvPr userDrawn="1"/>
          </p:nvSpPr>
          <p:spPr>
            <a:xfrm>
              <a:off x="10277344"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6" name="Ovaal 85">
              <a:extLst>
                <a:ext uri="{FF2B5EF4-FFF2-40B4-BE49-F238E27FC236}">
                  <a16:creationId xmlns:a16="http://schemas.microsoft.com/office/drawing/2014/main" id="{0B937416-E97A-3661-C6E5-850D6AB4CA65}"/>
                </a:ext>
              </a:extLst>
            </p:cNvPr>
            <p:cNvSpPr/>
            <p:nvPr userDrawn="1"/>
          </p:nvSpPr>
          <p:spPr>
            <a:xfrm>
              <a:off x="10993819" y="3520541"/>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7" name="Ovaal 86">
              <a:extLst>
                <a:ext uri="{FF2B5EF4-FFF2-40B4-BE49-F238E27FC236}">
                  <a16:creationId xmlns:a16="http://schemas.microsoft.com/office/drawing/2014/main" id="{6AB8D4F5-D28B-509E-D5C8-9B8153C8D9C1}"/>
                </a:ext>
              </a:extLst>
            </p:cNvPr>
            <p:cNvSpPr/>
            <p:nvPr userDrawn="1"/>
          </p:nvSpPr>
          <p:spPr>
            <a:xfrm>
              <a:off x="743322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8" name="Ovaal 87">
              <a:extLst>
                <a:ext uri="{FF2B5EF4-FFF2-40B4-BE49-F238E27FC236}">
                  <a16:creationId xmlns:a16="http://schemas.microsoft.com/office/drawing/2014/main" id="{BBED1C3E-1C5F-B400-5128-DDB67BFE628D}"/>
                </a:ext>
              </a:extLst>
            </p:cNvPr>
            <p:cNvSpPr/>
            <p:nvPr userDrawn="1"/>
          </p:nvSpPr>
          <p:spPr>
            <a:xfrm>
              <a:off x="814425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9" name="Ovaal 88">
              <a:extLst>
                <a:ext uri="{FF2B5EF4-FFF2-40B4-BE49-F238E27FC236}">
                  <a16:creationId xmlns:a16="http://schemas.microsoft.com/office/drawing/2014/main" id="{2B05AAB9-C721-B8C4-F734-9632BB56A9AD}"/>
                </a:ext>
              </a:extLst>
            </p:cNvPr>
            <p:cNvSpPr/>
            <p:nvPr userDrawn="1"/>
          </p:nvSpPr>
          <p:spPr>
            <a:xfrm>
              <a:off x="885528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0" name="Ovaal 89">
              <a:extLst>
                <a:ext uri="{FF2B5EF4-FFF2-40B4-BE49-F238E27FC236}">
                  <a16:creationId xmlns:a16="http://schemas.microsoft.com/office/drawing/2014/main" id="{A8931ABC-D8D4-3822-4C26-528918EA933D}"/>
                </a:ext>
              </a:extLst>
            </p:cNvPr>
            <p:cNvSpPr/>
            <p:nvPr userDrawn="1"/>
          </p:nvSpPr>
          <p:spPr>
            <a:xfrm>
              <a:off x="956631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1" name="Ovaal 90">
              <a:extLst>
                <a:ext uri="{FF2B5EF4-FFF2-40B4-BE49-F238E27FC236}">
                  <a16:creationId xmlns:a16="http://schemas.microsoft.com/office/drawing/2014/main" id="{8C2166BE-A729-ADA6-36CD-BF729B0DFCBA}"/>
                </a:ext>
              </a:extLst>
            </p:cNvPr>
            <p:cNvSpPr/>
            <p:nvPr userDrawn="1"/>
          </p:nvSpPr>
          <p:spPr>
            <a:xfrm>
              <a:off x="10277344"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2" name="Ovaal 91">
              <a:extLst>
                <a:ext uri="{FF2B5EF4-FFF2-40B4-BE49-F238E27FC236}">
                  <a16:creationId xmlns:a16="http://schemas.microsoft.com/office/drawing/2014/main" id="{C05112F5-7121-B362-D3CD-93B1CBE07EFD}"/>
                </a:ext>
              </a:extLst>
            </p:cNvPr>
            <p:cNvSpPr/>
            <p:nvPr userDrawn="1"/>
          </p:nvSpPr>
          <p:spPr>
            <a:xfrm>
              <a:off x="10993819" y="4210789"/>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3" name="Ovaal 92">
              <a:extLst>
                <a:ext uri="{FF2B5EF4-FFF2-40B4-BE49-F238E27FC236}">
                  <a16:creationId xmlns:a16="http://schemas.microsoft.com/office/drawing/2014/main" id="{C1A97D00-E87B-C0D9-CE75-5290E6524682}"/>
                </a:ext>
              </a:extLst>
            </p:cNvPr>
            <p:cNvSpPr/>
            <p:nvPr userDrawn="1"/>
          </p:nvSpPr>
          <p:spPr>
            <a:xfrm>
              <a:off x="743322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4" name="Ovaal 93">
              <a:extLst>
                <a:ext uri="{FF2B5EF4-FFF2-40B4-BE49-F238E27FC236}">
                  <a16:creationId xmlns:a16="http://schemas.microsoft.com/office/drawing/2014/main" id="{CF61C543-4086-3085-8E03-36D3FCBB6CCE}"/>
                </a:ext>
              </a:extLst>
            </p:cNvPr>
            <p:cNvSpPr/>
            <p:nvPr userDrawn="1"/>
          </p:nvSpPr>
          <p:spPr>
            <a:xfrm>
              <a:off x="814425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5" name="Ovaal 94">
              <a:extLst>
                <a:ext uri="{FF2B5EF4-FFF2-40B4-BE49-F238E27FC236}">
                  <a16:creationId xmlns:a16="http://schemas.microsoft.com/office/drawing/2014/main" id="{59CE0682-0FB2-8E24-3ABB-300D9E9B995C}"/>
                </a:ext>
              </a:extLst>
            </p:cNvPr>
            <p:cNvSpPr/>
            <p:nvPr userDrawn="1"/>
          </p:nvSpPr>
          <p:spPr>
            <a:xfrm>
              <a:off x="885528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6" name="Ovaal 95">
              <a:extLst>
                <a:ext uri="{FF2B5EF4-FFF2-40B4-BE49-F238E27FC236}">
                  <a16:creationId xmlns:a16="http://schemas.microsoft.com/office/drawing/2014/main" id="{F6D3FEFC-6EB6-DBB7-3463-614F8FD2943F}"/>
                </a:ext>
              </a:extLst>
            </p:cNvPr>
            <p:cNvSpPr/>
            <p:nvPr userDrawn="1"/>
          </p:nvSpPr>
          <p:spPr>
            <a:xfrm>
              <a:off x="956631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7" name="Ovaal 96">
              <a:extLst>
                <a:ext uri="{FF2B5EF4-FFF2-40B4-BE49-F238E27FC236}">
                  <a16:creationId xmlns:a16="http://schemas.microsoft.com/office/drawing/2014/main" id="{88787D25-E155-7253-9E29-D3E48231F80C}"/>
                </a:ext>
              </a:extLst>
            </p:cNvPr>
            <p:cNvSpPr/>
            <p:nvPr userDrawn="1"/>
          </p:nvSpPr>
          <p:spPr>
            <a:xfrm>
              <a:off x="10277344"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8" name="Ovaal 97">
              <a:extLst>
                <a:ext uri="{FF2B5EF4-FFF2-40B4-BE49-F238E27FC236}">
                  <a16:creationId xmlns:a16="http://schemas.microsoft.com/office/drawing/2014/main" id="{5BB4DDD9-2932-5496-E1A8-F3CE10127B0D}"/>
                </a:ext>
              </a:extLst>
            </p:cNvPr>
            <p:cNvSpPr/>
            <p:nvPr userDrawn="1"/>
          </p:nvSpPr>
          <p:spPr>
            <a:xfrm>
              <a:off x="10993819" y="4943860"/>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9" name="Ovaal 98">
              <a:extLst>
                <a:ext uri="{FF2B5EF4-FFF2-40B4-BE49-F238E27FC236}">
                  <a16:creationId xmlns:a16="http://schemas.microsoft.com/office/drawing/2014/main" id="{1E07958C-BE86-EC6D-B43A-582E4F8DA5C6}"/>
                </a:ext>
              </a:extLst>
            </p:cNvPr>
            <p:cNvSpPr/>
            <p:nvPr userDrawn="1"/>
          </p:nvSpPr>
          <p:spPr>
            <a:xfrm>
              <a:off x="743322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0" name="Ovaal 99">
              <a:extLst>
                <a:ext uri="{FF2B5EF4-FFF2-40B4-BE49-F238E27FC236}">
                  <a16:creationId xmlns:a16="http://schemas.microsoft.com/office/drawing/2014/main" id="{C4812059-4735-7E40-FF33-AD1EE1A67A11}"/>
                </a:ext>
              </a:extLst>
            </p:cNvPr>
            <p:cNvSpPr/>
            <p:nvPr userDrawn="1"/>
          </p:nvSpPr>
          <p:spPr>
            <a:xfrm>
              <a:off x="814425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1" name="Ovaal 100">
              <a:extLst>
                <a:ext uri="{FF2B5EF4-FFF2-40B4-BE49-F238E27FC236}">
                  <a16:creationId xmlns:a16="http://schemas.microsoft.com/office/drawing/2014/main" id="{787E7865-55D1-6CD0-DF7C-2E91E6039DB8}"/>
                </a:ext>
              </a:extLst>
            </p:cNvPr>
            <p:cNvSpPr/>
            <p:nvPr userDrawn="1"/>
          </p:nvSpPr>
          <p:spPr>
            <a:xfrm>
              <a:off x="8855284" y="5634108"/>
              <a:ext cx="612000" cy="612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4" name="Tijdelijke aanduiding voor datum 3">
            <a:extLst>
              <a:ext uri="{FF2B5EF4-FFF2-40B4-BE49-F238E27FC236}">
                <a16:creationId xmlns:a16="http://schemas.microsoft.com/office/drawing/2014/main" id="{689A97C4-E78B-3E24-DFDB-B77BFC957A46}"/>
              </a:ext>
            </a:extLst>
          </p:cNvPr>
          <p:cNvSpPr>
            <a:spLocks noGrp="1"/>
          </p:cNvSpPr>
          <p:nvPr>
            <p:ph type="dt" sz="half" idx="10"/>
          </p:nvPr>
        </p:nvSpPr>
        <p:spPr>
          <a:xfrm>
            <a:off x="9571759" y="6868886"/>
            <a:ext cx="1969398" cy="266700"/>
          </a:xfrm>
          <a:noFill/>
        </p:spPr>
        <p:txBody>
          <a:bodyPr/>
          <a:lstStyle>
            <a:lvl1pPr algn="r">
              <a:defRPr>
                <a:solidFill>
                  <a:schemeClr val="tx1"/>
                </a:solidFill>
              </a:defRPr>
            </a:lvl1pPr>
          </a:lstStyle>
          <a:p>
            <a:fld id="{D8F2AE08-C90A-42A4-BA52-8CE418B92CB1}" type="datetimeFigureOut">
              <a:rPr lang="nl-NL" smtClean="0"/>
              <a:pPr/>
              <a:t>26-1-2026</a:t>
            </a:fld>
            <a:endParaRPr lang="nl-NL"/>
          </a:p>
        </p:txBody>
      </p:sp>
      <p:sp>
        <p:nvSpPr>
          <p:cNvPr id="9" name="Vrije vorm: vorm 8">
            <a:extLst>
              <a:ext uri="{FF2B5EF4-FFF2-40B4-BE49-F238E27FC236}">
                <a16:creationId xmlns:a16="http://schemas.microsoft.com/office/drawing/2014/main" id="{599A2475-1A9C-E11F-194C-7451DAF81966}"/>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
        <p:nvSpPr>
          <p:cNvPr id="8" name="Tijdelijke aanduiding voor datum 3">
            <a:extLst>
              <a:ext uri="{FF2B5EF4-FFF2-40B4-BE49-F238E27FC236}">
                <a16:creationId xmlns:a16="http://schemas.microsoft.com/office/drawing/2014/main" id="{8EA1E4DB-247D-6F61-0DDB-EDC0CCB1D5B1}"/>
              </a:ext>
            </a:extLst>
          </p:cNvPr>
          <p:cNvSpPr txBox="1">
            <a:spLocks/>
          </p:cNvSpPr>
          <p:nvPr userDrawn="1"/>
        </p:nvSpPr>
        <p:spPr>
          <a:xfrm>
            <a:off x="8197585" y="5274137"/>
            <a:ext cx="3075019" cy="503510"/>
          </a:xfrm>
          <a:prstGeom prst="rect">
            <a:avLst/>
          </a:prstGeom>
        </p:spPr>
        <p:txBody>
          <a:bodyPr bIns="0" anchor="b" anchorCtr="0"/>
          <a:lstStyle>
            <a:defPPr>
              <a:defRPr lang="nl-NL"/>
            </a:defPPr>
            <a:lvl1pPr marL="0" algn="r" defTabSz="914400" rtl="0" eaLnBrk="1" latinLnBrk="0" hangingPunct="1">
              <a:defRPr lang="nl-NL"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E90624-4563-49A0-AC9B-D45A336DF316}" type="datetime4">
              <a:rPr lang="nl-NL" smtClean="0">
                <a:solidFill>
                  <a:schemeClr val="tx1"/>
                </a:solidFill>
              </a:rPr>
              <a:pPr/>
              <a:t>26 januari 2026</a:t>
            </a:fld>
            <a:endParaRPr lang="nl-NL">
              <a:solidFill>
                <a:schemeClr val="tx1"/>
              </a:solidFill>
            </a:endParaRPr>
          </a:p>
        </p:txBody>
      </p:sp>
      <p:sp>
        <p:nvSpPr>
          <p:cNvPr id="10" name="Tijdelijke aanduiding voor tekst 7">
            <a:extLst>
              <a:ext uri="{FF2B5EF4-FFF2-40B4-BE49-F238E27FC236}">
                <a16:creationId xmlns:a16="http://schemas.microsoft.com/office/drawing/2014/main" id="{4144DD82-846B-B012-1557-CBB73DA67F15}"/>
              </a:ext>
            </a:extLst>
          </p:cNvPr>
          <p:cNvSpPr>
            <a:spLocks noGrp="1"/>
          </p:cNvSpPr>
          <p:nvPr>
            <p:ph type="body" sz="quarter" idx="14" hasCustomPrompt="1"/>
          </p:nvPr>
        </p:nvSpPr>
        <p:spPr>
          <a:xfrm>
            <a:off x="9827490" y="5781675"/>
            <a:ext cx="1445347" cy="790575"/>
          </a:xfrm>
        </p:spPr>
        <p:txBody>
          <a:bodyPr tIns="0">
            <a:normAutofit/>
          </a:bodyPr>
          <a:lstStyle>
            <a:lvl1pPr marL="0" indent="0" algn="r">
              <a:lnSpc>
                <a:spcPct val="100000"/>
              </a:lnSpc>
              <a:spcBef>
                <a:spcPts val="0"/>
              </a:spcBef>
              <a:buNone/>
              <a:defRPr sz="1200">
                <a:solidFill>
                  <a:schemeClr val="tx1"/>
                </a:solidFill>
              </a:defRPr>
            </a:lvl1pPr>
          </a:lstStyle>
          <a:p>
            <a:pPr lvl="0"/>
            <a:r>
              <a:rPr lang="nl-NL" sz="1200"/>
              <a:t>Auteurs</a:t>
            </a:r>
            <a:endParaRPr lang="nl-NL"/>
          </a:p>
        </p:txBody>
      </p:sp>
      <p:pic>
        <p:nvPicPr>
          <p:cNvPr id="12" name="Graphic 11">
            <a:extLst>
              <a:ext uri="{FF2B5EF4-FFF2-40B4-BE49-F238E27FC236}">
                <a16:creationId xmlns:a16="http://schemas.microsoft.com/office/drawing/2014/main" id="{92A7B306-8987-E7C9-EBB0-B2649D86821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06471" y="5607996"/>
            <a:ext cx="1692000" cy="618098"/>
          </a:xfrm>
          <a:prstGeom prst="rect">
            <a:avLst/>
          </a:prstGeom>
        </p:spPr>
      </p:pic>
    </p:spTree>
    <p:extLst>
      <p:ext uri="{BB962C8B-B14F-4D97-AF65-F5344CB8AC3E}">
        <p14:creationId xmlns:p14="http://schemas.microsoft.com/office/powerpoint/2010/main" val="9698782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wee koloms">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9988BA3C-BBF1-0E07-1CCB-F22C148E08B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550334" y="0"/>
            <a:ext cx="1633451" cy="6858000"/>
          </a:xfrm>
          <a:prstGeom prst="rect">
            <a:avLst/>
          </a:prstGeom>
        </p:spPr>
      </p:pic>
      <p:sp>
        <p:nvSpPr>
          <p:cNvPr id="2" name="Titel 1">
            <a:extLst>
              <a:ext uri="{FF2B5EF4-FFF2-40B4-BE49-F238E27FC236}">
                <a16:creationId xmlns:a16="http://schemas.microsoft.com/office/drawing/2014/main" id="{DDBC7A9B-9A51-68D0-C72C-95121512704A}"/>
              </a:ext>
            </a:extLst>
          </p:cNvPr>
          <p:cNvSpPr>
            <a:spLocks noGrp="1"/>
          </p:cNvSpPr>
          <p:nvPr>
            <p:ph type="title" hasCustomPrompt="1"/>
          </p:nvPr>
        </p:nvSpPr>
        <p:spPr>
          <a:xfrm>
            <a:off x="695325" y="728662"/>
            <a:ext cx="10801350" cy="1622652"/>
          </a:xfrm>
        </p:spPr>
        <p:txBody>
          <a:bodyPr lIns="0" tIns="0" rIns="0" bIns="0" anchor="b">
            <a:noAutofit/>
          </a:bodyPr>
          <a:lstStyle>
            <a:lvl1pPr>
              <a:lnSpc>
                <a:spcPct val="75000"/>
              </a:lnSpc>
              <a:defRPr/>
            </a:lvl1pPr>
          </a:lstStyle>
          <a:p>
            <a:r>
              <a:rPr lang="nl-NL"/>
              <a:t>Kop met tekst verdeeld over twee regels</a:t>
            </a:r>
          </a:p>
        </p:txBody>
      </p:sp>
      <p:sp>
        <p:nvSpPr>
          <p:cNvPr id="3" name="Tijdelijke aanduiding voor inhoud 2">
            <a:extLst>
              <a:ext uri="{FF2B5EF4-FFF2-40B4-BE49-F238E27FC236}">
                <a16:creationId xmlns:a16="http://schemas.microsoft.com/office/drawing/2014/main" id="{D8999DB0-05DB-46F8-1F30-C3D763A14E40}"/>
              </a:ext>
            </a:extLst>
          </p:cNvPr>
          <p:cNvSpPr>
            <a:spLocks noGrp="1"/>
          </p:cNvSpPr>
          <p:nvPr>
            <p:ph idx="1" hasCustomPrompt="1"/>
          </p:nvPr>
        </p:nvSpPr>
        <p:spPr>
          <a:xfrm>
            <a:off x="695325" y="2759529"/>
            <a:ext cx="10801350" cy="3441246"/>
          </a:xfrm>
        </p:spPr>
        <p:txBody>
          <a:bodyPr numCol="2" spcCol="360000">
            <a:normAutofit/>
          </a:bodyPr>
          <a:lstStyle>
            <a:lvl1pPr marL="0" indent="0">
              <a:lnSpc>
                <a:spcPct val="100000"/>
              </a:lnSpc>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stStyle>
          <a:p>
            <a:pPr algn="l"/>
            <a:r>
              <a:rPr lang="nl-NL"/>
              <a:t>Twee </a:t>
            </a:r>
            <a:r>
              <a:rPr lang="nl-NL" err="1"/>
              <a:t>koloms</a:t>
            </a:r>
            <a:r>
              <a:rPr lang="nl-NL"/>
              <a:t> tekst</a:t>
            </a:r>
          </a:p>
        </p:txBody>
      </p:sp>
      <p:sp>
        <p:nvSpPr>
          <p:cNvPr id="7" name="Tijdelijke aanduiding voor datum 6">
            <a:extLst>
              <a:ext uri="{FF2B5EF4-FFF2-40B4-BE49-F238E27FC236}">
                <a16:creationId xmlns:a16="http://schemas.microsoft.com/office/drawing/2014/main" id="{7A545356-045F-004A-4350-1CDEBF4BDAB6}"/>
              </a:ext>
            </a:extLst>
          </p:cNvPr>
          <p:cNvSpPr>
            <a:spLocks noGrp="1"/>
          </p:cNvSpPr>
          <p:nvPr>
            <p:ph type="dt" sz="half" idx="10"/>
          </p:nvPr>
        </p:nvSpPr>
        <p:spPr/>
        <p:txBody>
          <a:bodyPr/>
          <a:lstStyle/>
          <a:p>
            <a:pPr algn="ctr"/>
            <a:fld id="{D8F2AE08-C90A-42A4-BA52-8CE418B92CB1}" type="datetimeFigureOut">
              <a:rPr lang="nl-NL" smtClean="0"/>
              <a:pPr algn="ctr"/>
              <a:t>26-1-2026</a:t>
            </a:fld>
            <a:endParaRPr lang="nl-NL"/>
          </a:p>
        </p:txBody>
      </p:sp>
      <p:sp>
        <p:nvSpPr>
          <p:cNvPr id="8" name="Tijdelijke aanduiding voor voettekst 7">
            <a:extLst>
              <a:ext uri="{FF2B5EF4-FFF2-40B4-BE49-F238E27FC236}">
                <a16:creationId xmlns:a16="http://schemas.microsoft.com/office/drawing/2014/main" id="{A23B558E-53BE-50E7-5759-1E4ADDD3A4F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F3AEC1B-0CDA-921E-F2B5-73AC80F6F35A}"/>
              </a:ext>
            </a:extLst>
          </p:cNvPr>
          <p:cNvSpPr>
            <a:spLocks noGrp="1"/>
          </p:cNvSpPr>
          <p:nvPr>
            <p:ph type="sldNum" sz="quarter" idx="12"/>
          </p:nvPr>
        </p:nvSpPr>
        <p:spPr/>
        <p:txBody>
          <a:bodyPr/>
          <a:lstStyle/>
          <a:p>
            <a:fld id="{B2271087-850C-452F-9773-6E3623E9A479}" type="slidenum">
              <a:rPr lang="nl-NL" smtClean="0"/>
              <a:pPr/>
              <a:t>‹nr.›</a:t>
            </a:fld>
            <a:endParaRPr lang="nl-NL"/>
          </a:p>
        </p:txBody>
      </p:sp>
      <p:sp>
        <p:nvSpPr>
          <p:cNvPr id="6" name="Vrije vorm: vorm 5">
            <a:extLst>
              <a:ext uri="{FF2B5EF4-FFF2-40B4-BE49-F238E27FC236}">
                <a16:creationId xmlns:a16="http://schemas.microsoft.com/office/drawing/2014/main" id="{10783F5A-4B6D-E5CF-19C7-2860DCA20372}"/>
              </a:ext>
            </a:extLst>
          </p:cNvPr>
          <p:cNvSpPr/>
          <p:nvPr userDrawn="1"/>
        </p:nvSpPr>
        <p:spPr>
          <a:xfrm>
            <a:off x="11753145" y="230685"/>
            <a:ext cx="230665" cy="230665"/>
          </a:xfrm>
          <a:custGeom>
            <a:avLst/>
            <a:gdLst>
              <a:gd name="connsiteX0" fmla="*/ 130042 w 130042"/>
              <a:gd name="connsiteY0" fmla="*/ 22825 h 130042"/>
              <a:gd name="connsiteX1" fmla="*/ 107218 w 130042"/>
              <a:gd name="connsiteY1" fmla="*/ 0 h 130042"/>
              <a:gd name="connsiteX2" fmla="*/ 65021 w 130042"/>
              <a:gd name="connsiteY2" fmla="*/ 42196 h 130042"/>
              <a:gd name="connsiteX3" fmla="*/ 22825 w 130042"/>
              <a:gd name="connsiteY3" fmla="*/ 0 h 130042"/>
              <a:gd name="connsiteX4" fmla="*/ 0 w 130042"/>
              <a:gd name="connsiteY4" fmla="*/ 22825 h 130042"/>
              <a:gd name="connsiteX5" fmla="*/ 42196 w 130042"/>
              <a:gd name="connsiteY5" fmla="*/ 65021 h 130042"/>
              <a:gd name="connsiteX6" fmla="*/ 0 w 130042"/>
              <a:gd name="connsiteY6" fmla="*/ 107218 h 130042"/>
              <a:gd name="connsiteX7" fmla="*/ 22825 w 130042"/>
              <a:gd name="connsiteY7" fmla="*/ 130042 h 130042"/>
              <a:gd name="connsiteX8" fmla="*/ 65021 w 130042"/>
              <a:gd name="connsiteY8" fmla="*/ 87846 h 130042"/>
              <a:gd name="connsiteX9" fmla="*/ 107218 w 130042"/>
              <a:gd name="connsiteY9" fmla="*/ 130042 h 130042"/>
              <a:gd name="connsiteX10" fmla="*/ 130042 w 130042"/>
              <a:gd name="connsiteY10" fmla="*/ 107218 h 130042"/>
              <a:gd name="connsiteX11" fmla="*/ 87846 w 130042"/>
              <a:gd name="connsiteY11" fmla="*/ 65021 h 130042"/>
              <a:gd name="connsiteX12" fmla="*/ 130042 w 130042"/>
              <a:gd name="connsiteY12" fmla="*/ 22825 h 130042"/>
              <a:gd name="connsiteX13" fmla="*/ 64987 w 130042"/>
              <a:gd name="connsiteY13" fmla="*/ 81181 h 130042"/>
              <a:gd name="connsiteX14" fmla="*/ 48826 w 130042"/>
              <a:gd name="connsiteY14" fmla="*/ 65021 h 130042"/>
              <a:gd name="connsiteX15" fmla="*/ 64987 w 130042"/>
              <a:gd name="connsiteY15" fmla="*/ 48861 h 130042"/>
              <a:gd name="connsiteX16" fmla="*/ 81147 w 130042"/>
              <a:gd name="connsiteY16" fmla="*/ 65021 h 130042"/>
              <a:gd name="connsiteX17" fmla="*/ 64987 w 130042"/>
              <a:gd name="connsiteY17" fmla="*/ 81181 h 13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0042" h="130042">
                <a:moveTo>
                  <a:pt x="130042" y="22825"/>
                </a:moveTo>
                <a:lnTo>
                  <a:pt x="107218" y="0"/>
                </a:lnTo>
                <a:lnTo>
                  <a:pt x="65021" y="42196"/>
                </a:lnTo>
                <a:lnTo>
                  <a:pt x="22825" y="0"/>
                </a:lnTo>
                <a:lnTo>
                  <a:pt x="0" y="22825"/>
                </a:lnTo>
                <a:lnTo>
                  <a:pt x="42196" y="65021"/>
                </a:lnTo>
                <a:lnTo>
                  <a:pt x="0" y="107218"/>
                </a:lnTo>
                <a:lnTo>
                  <a:pt x="22825" y="130042"/>
                </a:lnTo>
                <a:lnTo>
                  <a:pt x="65021" y="87846"/>
                </a:lnTo>
                <a:lnTo>
                  <a:pt x="107218" y="130042"/>
                </a:lnTo>
                <a:lnTo>
                  <a:pt x="130042" y="107218"/>
                </a:lnTo>
                <a:lnTo>
                  <a:pt x="87846" y="65021"/>
                </a:lnTo>
                <a:lnTo>
                  <a:pt x="130042" y="22825"/>
                </a:lnTo>
                <a:close/>
                <a:moveTo>
                  <a:pt x="64987" y="81181"/>
                </a:moveTo>
                <a:cubicBezTo>
                  <a:pt x="56078" y="81181"/>
                  <a:pt x="48826" y="73965"/>
                  <a:pt x="48826" y="65021"/>
                </a:cubicBezTo>
                <a:cubicBezTo>
                  <a:pt x="48826" y="56078"/>
                  <a:pt x="56043" y="48861"/>
                  <a:pt x="64987" y="48861"/>
                </a:cubicBezTo>
                <a:cubicBezTo>
                  <a:pt x="73930" y="48861"/>
                  <a:pt x="81147" y="56078"/>
                  <a:pt x="81147" y="65021"/>
                </a:cubicBezTo>
                <a:cubicBezTo>
                  <a:pt x="81147" y="73965"/>
                  <a:pt x="73930" y="81181"/>
                  <a:pt x="64987" y="81181"/>
                </a:cubicBezTo>
                <a:close/>
              </a:path>
            </a:pathLst>
          </a:custGeom>
          <a:solidFill>
            <a:schemeClr val="accent1"/>
          </a:solidFill>
          <a:ln w="3441" cap="flat">
            <a:noFill/>
            <a:prstDash val="solid"/>
            <a:miter/>
          </a:ln>
        </p:spPr>
        <p:txBody>
          <a:bodyPr rtlCol="0" anchor="ctr"/>
          <a:lstStyle/>
          <a:p>
            <a:endParaRPr lang="nl-NL"/>
          </a:p>
        </p:txBody>
      </p:sp>
    </p:spTree>
    <p:extLst>
      <p:ext uri="{BB962C8B-B14F-4D97-AF65-F5344CB8AC3E}">
        <p14:creationId xmlns:p14="http://schemas.microsoft.com/office/powerpoint/2010/main" val="2348877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26" Type="http://schemas.openxmlformats.org/officeDocument/2006/relationships/image" Target="../media/image19.svg"/><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image" Target="../media/image18.png"/><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heme" Target="../theme/theme2.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1C3864B-5FDC-6F00-3DBE-79EEE0035A3D}"/>
              </a:ext>
            </a:extLst>
          </p:cNvPr>
          <p:cNvSpPr>
            <a:spLocks noGrp="1"/>
          </p:cNvSpPr>
          <p:nvPr>
            <p:ph type="title"/>
          </p:nvPr>
        </p:nvSpPr>
        <p:spPr>
          <a:xfrm>
            <a:off x="695325" y="728663"/>
            <a:ext cx="10801350" cy="1439862"/>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D871D72-0B74-DBD9-BA7F-0236EC80C2F8}"/>
              </a:ext>
            </a:extLst>
          </p:cNvPr>
          <p:cNvSpPr>
            <a:spLocks noGrp="1"/>
          </p:cNvSpPr>
          <p:nvPr>
            <p:ph type="body" idx="1"/>
          </p:nvPr>
        </p:nvSpPr>
        <p:spPr>
          <a:xfrm>
            <a:off x="695325" y="2168525"/>
            <a:ext cx="10801350" cy="403225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557318D-AF88-BF58-758F-E6AB251F76F1}"/>
              </a:ext>
            </a:extLst>
          </p:cNvPr>
          <p:cNvSpPr>
            <a:spLocks noGrp="1"/>
          </p:cNvSpPr>
          <p:nvPr>
            <p:ph type="dt" sz="half" idx="2"/>
          </p:nvPr>
        </p:nvSpPr>
        <p:spPr>
          <a:xfrm>
            <a:off x="4962445" y="6867728"/>
            <a:ext cx="2267107" cy="226714"/>
          </a:xfrm>
          <a:prstGeom prst="rect">
            <a:avLst/>
          </a:prstGeom>
        </p:spPr>
        <p:txBody>
          <a:bodyPr/>
          <a:lstStyle>
            <a:lvl1pPr>
              <a:defRPr lang="nl-NL" sz="1100" smtClean="0">
                <a:solidFill>
                  <a:schemeClr val="accent2"/>
                </a:solidFill>
              </a:defRPr>
            </a:lvl1pPr>
          </a:lstStyle>
          <a:p>
            <a:pPr algn="ctr"/>
            <a:fld id="{D8F2AE08-C90A-42A4-BA52-8CE418B92CB1}" type="datetimeFigureOut">
              <a:rPr lang="nl-NL" smtClean="0"/>
              <a:pPr algn="ctr"/>
              <a:t>26-1-2026</a:t>
            </a:fld>
            <a:endParaRPr lang="nl-NL"/>
          </a:p>
        </p:txBody>
      </p:sp>
      <p:sp>
        <p:nvSpPr>
          <p:cNvPr id="5" name="Tijdelijke aanduiding voor voettekst 4">
            <a:extLst>
              <a:ext uri="{FF2B5EF4-FFF2-40B4-BE49-F238E27FC236}">
                <a16:creationId xmlns:a16="http://schemas.microsoft.com/office/drawing/2014/main" id="{23601646-D9D6-C408-9726-F3408773F7B1}"/>
              </a:ext>
            </a:extLst>
          </p:cNvPr>
          <p:cNvSpPr>
            <a:spLocks noGrp="1"/>
          </p:cNvSpPr>
          <p:nvPr>
            <p:ph type="ftr" sz="quarter" idx="3"/>
          </p:nvPr>
        </p:nvSpPr>
        <p:spPr>
          <a:xfrm>
            <a:off x="293450" y="282068"/>
            <a:ext cx="5802549" cy="131268"/>
          </a:xfrm>
          <a:prstGeom prst="rect">
            <a:avLst/>
          </a:prstGeom>
        </p:spPr>
        <p:txBody>
          <a:bodyPr vert="horz" lIns="91440" tIns="45720" rIns="91440" bIns="45720" rtlCol="0" anchor="ctr"/>
          <a:lstStyle>
            <a:lvl1pPr algn="l">
              <a:defRPr sz="900">
                <a:solidFill>
                  <a:schemeClr val="accent2"/>
                </a:solidFill>
              </a:defRPr>
            </a:lvl1pPr>
          </a:lstStyle>
          <a:p>
            <a:endParaRPr lang="nl-NL"/>
          </a:p>
        </p:txBody>
      </p:sp>
      <p:sp>
        <p:nvSpPr>
          <p:cNvPr id="13" name="ArtworkRect">
            <a:extLst>
              <a:ext uri="{FF2B5EF4-FFF2-40B4-BE49-F238E27FC236}">
                <a16:creationId xmlns:a16="http://schemas.microsoft.com/office/drawing/2014/main" id="{8191A6BE-E0C9-FAEE-656C-48FDE0B9D45E}"/>
              </a:ext>
            </a:extLst>
          </p:cNvPr>
          <p:cNvSpPr>
            <a:spLocks noGrp="1" noRot="1" noMove="1" noResize="1" noEditPoints="1" noAdjustHandles="1" noChangeArrowheads="1" noChangeShapeType="1"/>
          </p:cNvSpPr>
          <p:nvPr userDrawn="1"/>
        </p:nvSpPr>
        <p:spPr>
          <a:xfrm>
            <a:off x="0" y="0"/>
            <a:ext cx="218209" cy="6858000"/>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14" name="ArtworkShape">
            <a:extLst>
              <a:ext uri="{FF2B5EF4-FFF2-40B4-BE49-F238E27FC236}">
                <a16:creationId xmlns:a16="http://schemas.microsoft.com/office/drawing/2014/main" id="{6798B99A-36B3-6424-03B1-429467D5898B}"/>
              </a:ext>
            </a:extLst>
          </p:cNvPr>
          <p:cNvPicPr>
            <a:picLocks noGrp="1" noRot="1" noChangeAspect="1" noMove="1" noResize="1" noEditPoints="1" noAdjustHandles="1" noChangeArrowheads="1" noChangeShapeType="1" noCrop="1"/>
          </p:cNvPicPr>
          <p:nvPr userDrawn="1"/>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0" y="0"/>
            <a:ext cx="218209" cy="6858000"/>
          </a:xfrm>
          <a:prstGeom prst="rect">
            <a:avLst/>
          </a:prstGeom>
        </p:spPr>
      </p:pic>
      <p:sp>
        <p:nvSpPr>
          <p:cNvPr id="15" name="Tijdelijke aanduiding voor dianummer 5">
            <a:extLst>
              <a:ext uri="{FF2B5EF4-FFF2-40B4-BE49-F238E27FC236}">
                <a16:creationId xmlns:a16="http://schemas.microsoft.com/office/drawing/2014/main" id="{48B117EA-B9A7-FFEE-8CA9-4A479430253E}"/>
              </a:ext>
            </a:extLst>
          </p:cNvPr>
          <p:cNvSpPr>
            <a:spLocks noGrp="1"/>
          </p:cNvSpPr>
          <p:nvPr>
            <p:ph type="sldNum" sz="quarter" idx="4"/>
          </p:nvPr>
        </p:nvSpPr>
        <p:spPr>
          <a:xfrm>
            <a:off x="5797499" y="6309452"/>
            <a:ext cx="597000" cy="365125"/>
          </a:xfrm>
          <a:prstGeom prst="rect">
            <a:avLst/>
          </a:prstGeom>
        </p:spPr>
        <p:txBody>
          <a:bodyPr/>
          <a:lstStyle>
            <a:lvl1pPr algn="ctr">
              <a:defRPr sz="1100">
                <a:solidFill>
                  <a:schemeClr val="accent2"/>
                </a:solidFill>
              </a:defRPr>
            </a:lvl1pPr>
          </a:lstStyle>
          <a:p>
            <a:fld id="{B2271087-850C-452F-9773-6E3623E9A479}" type="slidenum">
              <a:rPr lang="nl-NL" smtClean="0"/>
              <a:pPr/>
              <a:t>‹nr.›</a:t>
            </a:fld>
            <a:endParaRPr lang="nl-NL"/>
          </a:p>
        </p:txBody>
      </p:sp>
    </p:spTree>
    <p:extLst>
      <p:ext uri="{BB962C8B-B14F-4D97-AF65-F5344CB8AC3E}">
        <p14:creationId xmlns:p14="http://schemas.microsoft.com/office/powerpoint/2010/main" val="4269849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6" r:id="rId3"/>
    <p:sldLayoutId id="2147483668" r:id="rId4"/>
    <p:sldLayoutId id="2147483669" r:id="rId5"/>
    <p:sldLayoutId id="2147483670" r:id="rId6"/>
    <p:sldLayoutId id="2147483672" r:id="rId7"/>
    <p:sldLayoutId id="2147483671" r:id="rId8"/>
    <p:sldLayoutId id="2147483661" r:id="rId9"/>
    <p:sldLayoutId id="2147483673" r:id="rId10"/>
    <p:sldLayoutId id="2147483674" r:id="rId11"/>
    <p:sldLayoutId id="2147483675" r:id="rId12"/>
    <p:sldLayoutId id="2147483667" r:id="rId13"/>
    <p:sldLayoutId id="2147483651" r:id="rId14"/>
    <p:sldLayoutId id="2147483652" r:id="rId15"/>
    <p:sldLayoutId id="2147483665" r:id="rId16"/>
    <p:sldLayoutId id="2147483654" r:id="rId17"/>
    <p:sldLayoutId id="2147483655" r:id="rId18"/>
    <p:sldLayoutId id="2147483660" r:id="rId19"/>
    <p:sldLayoutId id="2147483662" r:id="rId20"/>
    <p:sldLayoutId id="2147483664" r:id="rId21"/>
    <p:sldLayoutId id="2147483663" r:id="rId22"/>
    <p:sldLayoutId id="2147483699" r:id="rId23"/>
  </p:sldLayoutIdLst>
  <p:txStyles>
    <p:titleStyle>
      <a:lvl1pPr algn="l" defTabSz="914400" rtl="0" eaLnBrk="1" latinLnBrk="0" hangingPunct="1">
        <a:lnSpc>
          <a:spcPct val="90000"/>
        </a:lnSpc>
        <a:spcBef>
          <a:spcPct val="0"/>
        </a:spcBef>
        <a:buNone/>
        <a:defRPr sz="60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913" userDrawn="1">
          <p15:clr>
            <a:srgbClr val="F26B43"/>
          </p15:clr>
        </p15:guide>
        <p15:guide id="4" orient="horz" pos="3906" userDrawn="1">
          <p15:clr>
            <a:srgbClr val="F26B43"/>
          </p15:clr>
        </p15:guide>
        <p15:guide id="6" pos="438" userDrawn="1">
          <p15:clr>
            <a:srgbClr val="F26B43"/>
          </p15:clr>
        </p15:guide>
        <p15:guide id="7" pos="7242" userDrawn="1">
          <p15:clr>
            <a:srgbClr val="F26B43"/>
          </p15:clr>
        </p15:guide>
        <p15:guide id="8" orient="horz" pos="1366" userDrawn="1">
          <p15:clr>
            <a:srgbClr val="F26B43"/>
          </p15:clr>
        </p15:guide>
        <p15:guide id="9" orient="horz" pos="459" userDrawn="1">
          <p15:clr>
            <a:srgbClr val="F26B43"/>
          </p15:clr>
        </p15:guide>
        <p15:guide id="10" pos="2661" userDrawn="1">
          <p15:clr>
            <a:srgbClr val="F26B43"/>
          </p15:clr>
        </p15:guide>
        <p15:guide id="11" pos="4997" userDrawn="1">
          <p15:clr>
            <a:srgbClr val="F26B43"/>
          </p15:clr>
        </p15:guide>
        <p15:guide id="12" pos="2593" userDrawn="1">
          <p15:clr>
            <a:srgbClr val="F26B43"/>
          </p15:clr>
        </p15:guide>
        <p15:guide id="13" pos="2729" userDrawn="1">
          <p15:clr>
            <a:srgbClr val="F26B43"/>
          </p15:clr>
        </p15:guide>
        <p15:guide id="14" pos="4929" userDrawn="1">
          <p15:clr>
            <a:srgbClr val="F26B43"/>
          </p15:clr>
        </p15:guide>
        <p15:guide id="15" pos="5065" userDrawn="1">
          <p15:clr>
            <a:srgbClr val="F26B43"/>
          </p15:clr>
        </p15:guide>
        <p15:guide id="16" pos="3772" userDrawn="1">
          <p15:clr>
            <a:srgbClr val="F26B43"/>
          </p15:clr>
        </p15:guide>
        <p15:guide id="17" pos="390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1C3864B-5FDC-6F00-3DBE-79EEE0035A3D}"/>
              </a:ext>
            </a:extLst>
          </p:cNvPr>
          <p:cNvSpPr>
            <a:spLocks noGrp="1"/>
          </p:cNvSpPr>
          <p:nvPr>
            <p:ph type="title"/>
          </p:nvPr>
        </p:nvSpPr>
        <p:spPr>
          <a:xfrm>
            <a:off x="695325" y="728663"/>
            <a:ext cx="10801350" cy="1439862"/>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D871D72-0B74-DBD9-BA7F-0236EC80C2F8}"/>
              </a:ext>
            </a:extLst>
          </p:cNvPr>
          <p:cNvSpPr>
            <a:spLocks noGrp="1"/>
          </p:cNvSpPr>
          <p:nvPr>
            <p:ph type="body" idx="1"/>
          </p:nvPr>
        </p:nvSpPr>
        <p:spPr>
          <a:xfrm>
            <a:off x="695325" y="2168525"/>
            <a:ext cx="10801350" cy="403225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557318D-AF88-BF58-758F-E6AB251F76F1}"/>
              </a:ext>
            </a:extLst>
          </p:cNvPr>
          <p:cNvSpPr>
            <a:spLocks noGrp="1"/>
          </p:cNvSpPr>
          <p:nvPr>
            <p:ph type="dt" sz="half" idx="2"/>
          </p:nvPr>
        </p:nvSpPr>
        <p:spPr>
          <a:xfrm>
            <a:off x="4962445" y="6867728"/>
            <a:ext cx="2267107" cy="226714"/>
          </a:xfrm>
          <a:prstGeom prst="rect">
            <a:avLst/>
          </a:prstGeom>
        </p:spPr>
        <p:txBody>
          <a:bodyPr/>
          <a:lstStyle>
            <a:lvl1pPr>
              <a:defRPr lang="nl-NL" sz="1100" smtClean="0">
                <a:solidFill>
                  <a:schemeClr val="accent2"/>
                </a:solidFill>
              </a:defRPr>
            </a:lvl1pPr>
          </a:lstStyle>
          <a:p>
            <a:pPr algn="ctr"/>
            <a:fld id="{D8F2AE08-C90A-42A4-BA52-8CE418B92CB1}" type="datetimeFigureOut">
              <a:rPr lang="nl-NL" smtClean="0"/>
              <a:pPr algn="ctr"/>
              <a:t>26-1-2026</a:t>
            </a:fld>
            <a:endParaRPr lang="nl-NL"/>
          </a:p>
        </p:txBody>
      </p:sp>
      <p:sp>
        <p:nvSpPr>
          <p:cNvPr id="5" name="Tijdelijke aanduiding voor voettekst 4">
            <a:extLst>
              <a:ext uri="{FF2B5EF4-FFF2-40B4-BE49-F238E27FC236}">
                <a16:creationId xmlns:a16="http://schemas.microsoft.com/office/drawing/2014/main" id="{23601646-D9D6-C408-9726-F3408773F7B1}"/>
              </a:ext>
            </a:extLst>
          </p:cNvPr>
          <p:cNvSpPr>
            <a:spLocks noGrp="1"/>
          </p:cNvSpPr>
          <p:nvPr>
            <p:ph type="ftr" sz="quarter" idx="3"/>
          </p:nvPr>
        </p:nvSpPr>
        <p:spPr>
          <a:xfrm>
            <a:off x="293450" y="282068"/>
            <a:ext cx="5802549" cy="131268"/>
          </a:xfrm>
          <a:prstGeom prst="rect">
            <a:avLst/>
          </a:prstGeom>
        </p:spPr>
        <p:txBody>
          <a:bodyPr vert="horz" lIns="91440" tIns="45720" rIns="91440" bIns="45720" rtlCol="0" anchor="ctr"/>
          <a:lstStyle>
            <a:lvl1pPr algn="l">
              <a:defRPr sz="900">
                <a:solidFill>
                  <a:schemeClr val="accent5"/>
                </a:solidFill>
              </a:defRPr>
            </a:lvl1pPr>
          </a:lstStyle>
          <a:p>
            <a:endParaRPr lang="nl-NL"/>
          </a:p>
        </p:txBody>
      </p:sp>
      <p:sp>
        <p:nvSpPr>
          <p:cNvPr id="13" name="ArtworkRect">
            <a:extLst>
              <a:ext uri="{FF2B5EF4-FFF2-40B4-BE49-F238E27FC236}">
                <a16:creationId xmlns:a16="http://schemas.microsoft.com/office/drawing/2014/main" id="{8191A6BE-E0C9-FAEE-656C-48FDE0B9D45E}"/>
              </a:ext>
            </a:extLst>
          </p:cNvPr>
          <p:cNvSpPr>
            <a:spLocks noGrp="1" noRot="1" noMove="1" noResize="1" noEditPoints="1" noAdjustHandles="1" noChangeArrowheads="1" noChangeShapeType="1"/>
          </p:cNvSpPr>
          <p:nvPr userDrawn="1"/>
        </p:nvSpPr>
        <p:spPr>
          <a:xfrm>
            <a:off x="0" y="0"/>
            <a:ext cx="218209" cy="6858000"/>
          </a:xfrm>
          <a:prstGeom prst="rect">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14" name="ArtworkShape">
            <a:extLst>
              <a:ext uri="{FF2B5EF4-FFF2-40B4-BE49-F238E27FC236}">
                <a16:creationId xmlns:a16="http://schemas.microsoft.com/office/drawing/2014/main" id="{6798B99A-36B3-6424-03B1-429467D5898B}"/>
              </a:ext>
            </a:extLst>
          </p:cNvPr>
          <p:cNvPicPr>
            <a:picLocks noGrp="1" noRot="1" noChangeAspect="1" noMove="1" noResize="1" noEditPoints="1" noAdjustHandles="1" noChangeArrowheads="1" noChangeShapeType="1" noCrop="1"/>
          </p:cNvPicPr>
          <p:nvPr userDrawn="1"/>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0" y="0"/>
            <a:ext cx="218209" cy="6858000"/>
          </a:xfrm>
          <a:prstGeom prst="rect">
            <a:avLst/>
          </a:prstGeom>
        </p:spPr>
      </p:pic>
      <p:sp>
        <p:nvSpPr>
          <p:cNvPr id="15" name="Tijdelijke aanduiding voor dianummer 5">
            <a:extLst>
              <a:ext uri="{FF2B5EF4-FFF2-40B4-BE49-F238E27FC236}">
                <a16:creationId xmlns:a16="http://schemas.microsoft.com/office/drawing/2014/main" id="{48B117EA-B9A7-FFEE-8CA9-4A479430253E}"/>
              </a:ext>
            </a:extLst>
          </p:cNvPr>
          <p:cNvSpPr>
            <a:spLocks noGrp="1"/>
          </p:cNvSpPr>
          <p:nvPr>
            <p:ph type="sldNum" sz="quarter" idx="4"/>
          </p:nvPr>
        </p:nvSpPr>
        <p:spPr>
          <a:xfrm>
            <a:off x="5797499" y="6309452"/>
            <a:ext cx="597000" cy="365125"/>
          </a:xfrm>
          <a:prstGeom prst="rect">
            <a:avLst/>
          </a:prstGeom>
        </p:spPr>
        <p:txBody>
          <a:bodyPr/>
          <a:lstStyle>
            <a:lvl1pPr algn="ctr">
              <a:defRPr sz="1100">
                <a:solidFill>
                  <a:schemeClr val="accent5"/>
                </a:solidFill>
              </a:defRPr>
            </a:lvl1pPr>
          </a:lstStyle>
          <a:p>
            <a:fld id="{B2271087-850C-452F-9773-6E3623E9A479}" type="slidenum">
              <a:rPr lang="nl-NL" smtClean="0"/>
              <a:pPr/>
              <a:t>‹nr.›</a:t>
            </a:fld>
            <a:endParaRPr lang="nl-NL"/>
          </a:p>
        </p:txBody>
      </p:sp>
    </p:spTree>
    <p:extLst>
      <p:ext uri="{BB962C8B-B14F-4D97-AF65-F5344CB8AC3E}">
        <p14:creationId xmlns:p14="http://schemas.microsoft.com/office/powerpoint/2010/main" val="243816441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700" r:id="rId23"/>
  </p:sldLayoutIdLst>
  <p:txStyles>
    <p:titleStyle>
      <a:lvl1pPr algn="l" defTabSz="914400" rtl="0" eaLnBrk="1" latinLnBrk="0" hangingPunct="1">
        <a:lnSpc>
          <a:spcPct val="90000"/>
        </a:lnSpc>
        <a:spcBef>
          <a:spcPct val="0"/>
        </a:spcBef>
        <a:buNone/>
        <a:defRPr sz="60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913" userDrawn="1">
          <p15:clr>
            <a:srgbClr val="F26B43"/>
          </p15:clr>
        </p15:guide>
        <p15:guide id="4" orient="horz" pos="3906" userDrawn="1">
          <p15:clr>
            <a:srgbClr val="F26B43"/>
          </p15:clr>
        </p15:guide>
        <p15:guide id="6" pos="438" userDrawn="1">
          <p15:clr>
            <a:srgbClr val="F26B43"/>
          </p15:clr>
        </p15:guide>
        <p15:guide id="7" pos="7242" userDrawn="1">
          <p15:clr>
            <a:srgbClr val="F26B43"/>
          </p15:clr>
        </p15:guide>
        <p15:guide id="8" orient="horz" pos="1366" userDrawn="1">
          <p15:clr>
            <a:srgbClr val="F26B43"/>
          </p15:clr>
        </p15:guide>
        <p15:guide id="9" orient="horz" pos="459" userDrawn="1">
          <p15:clr>
            <a:srgbClr val="F26B43"/>
          </p15:clr>
        </p15:guide>
        <p15:guide id="10" pos="2661" userDrawn="1">
          <p15:clr>
            <a:srgbClr val="F26B43"/>
          </p15:clr>
        </p15:guide>
        <p15:guide id="11" pos="4997" userDrawn="1">
          <p15:clr>
            <a:srgbClr val="F26B43"/>
          </p15:clr>
        </p15:guide>
        <p15:guide id="12" pos="2593" userDrawn="1">
          <p15:clr>
            <a:srgbClr val="F26B43"/>
          </p15:clr>
        </p15:guide>
        <p15:guide id="13" pos="2729" userDrawn="1">
          <p15:clr>
            <a:srgbClr val="F26B43"/>
          </p15:clr>
        </p15:guide>
        <p15:guide id="14" pos="4929" userDrawn="1">
          <p15:clr>
            <a:srgbClr val="F26B43"/>
          </p15:clr>
        </p15:guide>
        <p15:guide id="15" pos="5065" userDrawn="1">
          <p15:clr>
            <a:srgbClr val="F26B43"/>
          </p15:clr>
        </p15:guide>
        <p15:guide id="16" pos="3772" userDrawn="1">
          <p15:clr>
            <a:srgbClr val="F26B43"/>
          </p15:clr>
        </p15:guide>
        <p15:guide id="17" pos="390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E045F-C762-EC29-8602-89236940AE07}"/>
              </a:ext>
            </a:extLst>
          </p:cNvPr>
          <p:cNvSpPr>
            <a:spLocks noGrp="1"/>
          </p:cNvSpPr>
          <p:nvPr>
            <p:ph type="title"/>
          </p:nvPr>
        </p:nvSpPr>
        <p:spPr/>
        <p:txBody>
          <a:bodyPr/>
          <a:lstStyle/>
          <a:p>
            <a:pPr marL="0" indent="0">
              <a:buNone/>
            </a:pPr>
            <a:r>
              <a:rPr lang="en-NL" dirty="0"/>
              <a:t>Trendboek</a:t>
            </a:r>
          </a:p>
        </p:txBody>
      </p:sp>
      <p:sp>
        <p:nvSpPr>
          <p:cNvPr id="3" name="Text Placeholder 2">
            <a:extLst>
              <a:ext uri="{FF2B5EF4-FFF2-40B4-BE49-F238E27FC236}">
                <a16:creationId xmlns:a16="http://schemas.microsoft.com/office/drawing/2014/main" id="{AC2C3F37-AE6D-E7E2-9E09-5CB810036D66}"/>
              </a:ext>
            </a:extLst>
          </p:cNvPr>
          <p:cNvSpPr txBox="1">
            <a:spLocks/>
          </p:cNvSpPr>
          <p:nvPr/>
        </p:nvSpPr>
        <p:spPr>
          <a:xfrm>
            <a:off x="1333500" y="1922227"/>
            <a:ext cx="9505188" cy="4710067"/>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5400" i="1"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4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4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6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800" dirty="0"/>
              <a:t>Leeswijzer</a:t>
            </a:r>
          </a:p>
          <a:p>
            <a:pPr marL="457200" indent="-457200">
              <a:buFont typeface="Arial" panose="020B0604020202020204" pitchFamily="34" charset="0"/>
              <a:buChar char="•"/>
            </a:pPr>
            <a:r>
              <a:rPr lang="nl-NL" sz="2800" dirty="0"/>
              <a:t>Trends zijn geformuleerd op een van de volgende vijf aspecten (losjes gebaseerd op de ‘schijf van vijf van Ido Abram’): </a:t>
            </a:r>
          </a:p>
          <a:p>
            <a:pPr marL="914400" lvl="1" indent="-457200">
              <a:buFont typeface="Arial" panose="020B0604020202020204" pitchFamily="34" charset="0"/>
              <a:buChar char="•"/>
            </a:pPr>
            <a:r>
              <a:rPr lang="nl-NL" sz="2000" dirty="0"/>
              <a:t>Religie, cultuur en traditie</a:t>
            </a:r>
          </a:p>
          <a:p>
            <a:pPr marL="914400" lvl="1" indent="-457200">
              <a:buFont typeface="Arial" panose="020B0604020202020204" pitchFamily="34" charset="0"/>
              <a:buChar char="•"/>
            </a:pPr>
            <a:r>
              <a:rPr lang="nl-NL" sz="2000" dirty="0"/>
              <a:t>Israël/zionisme</a:t>
            </a:r>
          </a:p>
          <a:p>
            <a:pPr marL="914400" lvl="1" indent="-457200">
              <a:buFont typeface="Arial" panose="020B0604020202020204" pitchFamily="34" charset="0"/>
              <a:buChar char="•"/>
            </a:pPr>
            <a:r>
              <a:rPr lang="nl-NL" sz="2000" dirty="0" err="1"/>
              <a:t>Shoa</a:t>
            </a:r>
            <a:r>
              <a:rPr lang="nl-NL" sz="2000" dirty="0"/>
              <a:t> en antisemitisme</a:t>
            </a:r>
          </a:p>
          <a:p>
            <a:pPr marL="914400" lvl="1" indent="-457200">
              <a:buFont typeface="Arial" panose="020B0604020202020204" pitchFamily="34" charset="0"/>
              <a:buChar char="•"/>
            </a:pPr>
            <a:r>
              <a:rPr lang="nl-NL" sz="2000" dirty="0"/>
              <a:t>De Nederlandse samenleving</a:t>
            </a:r>
          </a:p>
          <a:p>
            <a:pPr marL="914400" lvl="1" indent="-457200">
              <a:buFont typeface="Arial" panose="020B0604020202020204" pitchFamily="34" charset="0"/>
              <a:buChar char="•"/>
            </a:pPr>
            <a:r>
              <a:rPr lang="nl-NL" sz="2000" dirty="0"/>
              <a:t>De ervaringen van de (persoonlijke) levensgeschiedenis</a:t>
            </a:r>
          </a:p>
          <a:p>
            <a:pPr marL="457200" indent="-457200">
              <a:buFont typeface="Arial" panose="020B0604020202020204" pitchFamily="34" charset="0"/>
              <a:buChar char="•"/>
            </a:pPr>
            <a:r>
              <a:rPr lang="nl-NL" sz="2800" dirty="0"/>
              <a:t>Iedere trend is gelabeld met een ‘O’ of ‘</a:t>
            </a:r>
            <a:r>
              <a:rPr lang="nl-NL" sz="2800" dirty="0" err="1"/>
              <a:t>Z</a:t>
            </a:r>
            <a:r>
              <a:rPr lang="nl-NL" sz="2800" dirty="0"/>
              <a:t>’ rechtsboven. Hiermee wordt aangeduid of het een zekere of onzekere trend is</a:t>
            </a:r>
          </a:p>
        </p:txBody>
      </p:sp>
    </p:spTree>
    <p:extLst>
      <p:ext uri="{BB962C8B-B14F-4D97-AF65-F5344CB8AC3E}">
        <p14:creationId xmlns:p14="http://schemas.microsoft.com/office/powerpoint/2010/main" val="1978009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01406-DDB6-A91B-0BD3-4C96F04DF2D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C89D61E-D73B-AA20-D930-B61CCF99C9C7}"/>
              </a:ext>
            </a:extLst>
          </p:cNvPr>
          <p:cNvSpPr>
            <a:spLocks noGrp="1"/>
          </p:cNvSpPr>
          <p:nvPr>
            <p:ph type="title"/>
          </p:nvPr>
        </p:nvSpPr>
        <p:spPr>
          <a:xfrm>
            <a:off x="695325" y="634534"/>
            <a:ext cx="10156451" cy="568292"/>
          </a:xfrm>
        </p:spPr>
        <p:txBody>
          <a:bodyPr>
            <a:noAutofit/>
          </a:bodyPr>
          <a:lstStyle/>
          <a:p>
            <a:r>
              <a:rPr lang="nl-NL" sz="4000"/>
              <a:t>Israëli integreren in Joods Nederland</a:t>
            </a:r>
          </a:p>
        </p:txBody>
      </p:sp>
      <p:sp>
        <p:nvSpPr>
          <p:cNvPr id="3" name="Tijdelijke aanduiding voor inhoud 2">
            <a:extLst>
              <a:ext uri="{FF2B5EF4-FFF2-40B4-BE49-F238E27FC236}">
                <a16:creationId xmlns:a16="http://schemas.microsoft.com/office/drawing/2014/main" id="{30CDF832-F529-B43B-3360-393A6F684D95}"/>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Israëli hebben op enig moment behoefte om in ieder geval hun kinderen deel te laten nemen aan georganiseerd Jodendom. Veelal via de schoolkeuze. Door middel van de kinderen ontstaan nieuwe verbindingen tussen Israëli en Nederlandse Joden.</a:t>
            </a:r>
          </a:p>
          <a:p>
            <a:r>
              <a:rPr lang="nl-NL"/>
              <a:t>De integratie gaat (initieel) gepaard met toegenomen spanningen door culturele verschillen in o.a. het belang van de taal, verschil in manier van vieren van feestdagen en de beperkte behoefte van </a:t>
            </a:r>
            <a:r>
              <a:rPr lang="nl-NL" err="1"/>
              <a:t>Israeli</a:t>
            </a:r>
            <a:r>
              <a:rPr lang="nl-NL"/>
              <a:t> aan (religieuze) organisaties.</a:t>
            </a:r>
          </a:p>
          <a:p>
            <a:r>
              <a:rPr lang="nl-NL"/>
              <a:t>Voordeel van de integratie is dat de Israëli inherent meer kennis hebben van het Jodendom en de taal. Hier wordt dankbaar gebruik van gemaakt in de Joodse organisaties waar kennis steeds schaarser is geworden.</a:t>
            </a:r>
          </a:p>
        </p:txBody>
      </p:sp>
      <p:grpSp>
        <p:nvGrpSpPr>
          <p:cNvPr id="4" name="Groep 23">
            <a:extLst>
              <a:ext uri="{FF2B5EF4-FFF2-40B4-BE49-F238E27FC236}">
                <a16:creationId xmlns:a16="http://schemas.microsoft.com/office/drawing/2014/main" id="{26FB72A4-A27C-AAB8-E7D0-94335E751E3A}"/>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A01BAD67-510D-C613-DD89-7EBB52F91AE6}"/>
                </a:ext>
              </a:extLst>
            </p:cNvPr>
            <p:cNvCxnSpPr>
              <a:cxnSpLocks/>
            </p:cNvCxnSpPr>
            <p:nvPr/>
          </p:nvCxnSpPr>
          <p:spPr>
            <a:xfrm>
              <a:off x="46707" y="1676401"/>
              <a:ext cx="11951211"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1AB26753-F251-7450-6F67-18CC79A659F5}"/>
                </a:ext>
              </a:extLst>
            </p:cNvPr>
            <p:cNvCxnSpPr>
              <a:cxnSpLocks/>
            </p:cNvCxnSpPr>
            <p:nvPr/>
          </p:nvCxnSpPr>
          <p:spPr>
            <a:xfrm>
              <a:off x="1903659" y="1676401"/>
              <a:ext cx="0" cy="5302621"/>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BB5AC772-3D1E-D2C3-2BDE-07EF90D116D7}"/>
              </a:ext>
            </a:extLst>
          </p:cNvPr>
          <p:cNvSpPr>
            <a:spLocks noChangeArrowheads="1"/>
          </p:cNvSpPr>
          <p:nvPr/>
        </p:nvSpPr>
        <p:spPr bwMode="auto">
          <a:xfrm>
            <a:off x="11112873" y="525023"/>
            <a:ext cx="774700" cy="774000"/>
          </a:xfrm>
          <a:prstGeom prst="ellipse">
            <a:avLst/>
          </a:prstGeom>
          <a:ln w="38100">
            <a:solidFill>
              <a:schemeClr val="accent3"/>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3CE59EB5-7E7C-CB26-76B8-FE0E41185992}"/>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3"/>
                </a:solidFill>
              </a:rPr>
              <a:t>Israël en Zionisme</a:t>
            </a:r>
          </a:p>
        </p:txBody>
      </p:sp>
    </p:spTree>
    <p:extLst>
      <p:ext uri="{BB962C8B-B14F-4D97-AF65-F5344CB8AC3E}">
        <p14:creationId xmlns:p14="http://schemas.microsoft.com/office/powerpoint/2010/main" val="3693668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E28F6-379C-4EDB-E32D-8B5FD26DDC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92588CC-8701-8C51-E230-D38532D4B7F6}"/>
              </a:ext>
            </a:extLst>
          </p:cNvPr>
          <p:cNvSpPr>
            <a:spLocks noGrp="1"/>
          </p:cNvSpPr>
          <p:nvPr>
            <p:ph type="title"/>
          </p:nvPr>
        </p:nvSpPr>
        <p:spPr>
          <a:xfrm>
            <a:off x="695325" y="634534"/>
            <a:ext cx="10156451" cy="568292"/>
          </a:xfrm>
        </p:spPr>
        <p:txBody>
          <a:bodyPr>
            <a:noAutofit/>
          </a:bodyPr>
          <a:lstStyle/>
          <a:p>
            <a:r>
              <a:rPr lang="nl-NL" sz="4000"/>
              <a:t>Israëli vormen een eigen zuil</a:t>
            </a:r>
          </a:p>
        </p:txBody>
      </p:sp>
      <p:sp>
        <p:nvSpPr>
          <p:cNvPr id="3" name="Tijdelijke aanduiding voor inhoud 2">
            <a:extLst>
              <a:ext uri="{FF2B5EF4-FFF2-40B4-BE49-F238E27FC236}">
                <a16:creationId xmlns:a16="http://schemas.microsoft.com/office/drawing/2014/main" id="{08330A2A-D55A-5006-564F-08817EF6CA25}"/>
              </a:ext>
            </a:extLst>
          </p:cNvPr>
          <p:cNvSpPr>
            <a:spLocks noGrp="1"/>
          </p:cNvSpPr>
          <p:nvPr>
            <p:ph idx="1"/>
          </p:nvPr>
        </p:nvSpPr>
        <p:spPr>
          <a:xfrm>
            <a:off x="2447365" y="1775014"/>
            <a:ext cx="9319179" cy="4840935"/>
          </a:xfrm>
        </p:spPr>
        <p:txBody>
          <a:bodyPr/>
          <a:lstStyle/>
          <a:p>
            <a:r>
              <a:rPr lang="nl-NL" err="1"/>
              <a:t>Israeli</a:t>
            </a:r>
            <a:r>
              <a:rPr lang="nl-NL"/>
              <a:t> tonen weinig interesse om zich te verbinden met traditionele Joodse instituties. Maar ook zijn de Nederlandse instituties redelijk gesloten en hoogdrempelig voor </a:t>
            </a:r>
            <a:r>
              <a:rPr lang="nl-NL" err="1"/>
              <a:t>Israeli</a:t>
            </a:r>
            <a:r>
              <a:rPr lang="nl-NL"/>
              <a:t>.</a:t>
            </a:r>
          </a:p>
          <a:p>
            <a:r>
              <a:rPr lang="nl-NL"/>
              <a:t>In reactie hierop vormen de Israëli eigen organisaties die niet of nauwelijks in verbinding staan met Joods Nederland.</a:t>
            </a:r>
          </a:p>
        </p:txBody>
      </p:sp>
      <p:grpSp>
        <p:nvGrpSpPr>
          <p:cNvPr id="4" name="Groep 23">
            <a:extLst>
              <a:ext uri="{FF2B5EF4-FFF2-40B4-BE49-F238E27FC236}">
                <a16:creationId xmlns:a16="http://schemas.microsoft.com/office/drawing/2014/main" id="{8FECFBB0-03FC-558E-B844-CF981430EB6E}"/>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805B4CD3-A53E-ABE6-1A70-C10A4A73A0EF}"/>
                </a:ext>
              </a:extLst>
            </p:cNvPr>
            <p:cNvCxnSpPr>
              <a:cxnSpLocks/>
            </p:cNvCxnSpPr>
            <p:nvPr/>
          </p:nvCxnSpPr>
          <p:spPr>
            <a:xfrm>
              <a:off x="46707" y="1676401"/>
              <a:ext cx="11951211"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573E5E82-FA79-FBBF-8522-7D23A9005150}"/>
                </a:ext>
              </a:extLst>
            </p:cNvPr>
            <p:cNvCxnSpPr>
              <a:cxnSpLocks/>
            </p:cNvCxnSpPr>
            <p:nvPr/>
          </p:nvCxnSpPr>
          <p:spPr>
            <a:xfrm>
              <a:off x="1903659" y="1676401"/>
              <a:ext cx="0" cy="5302621"/>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FE857664-243C-28AD-62B5-059BF6D35C6B}"/>
              </a:ext>
            </a:extLst>
          </p:cNvPr>
          <p:cNvSpPr>
            <a:spLocks noChangeArrowheads="1"/>
          </p:cNvSpPr>
          <p:nvPr/>
        </p:nvSpPr>
        <p:spPr bwMode="auto">
          <a:xfrm>
            <a:off x="11112873" y="525023"/>
            <a:ext cx="774700" cy="774000"/>
          </a:xfrm>
          <a:prstGeom prst="ellipse">
            <a:avLst/>
          </a:prstGeom>
          <a:ln w="38100">
            <a:solidFill>
              <a:schemeClr val="accent3"/>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2B209876-5E49-183F-8CC4-88EC2F69F9CA}"/>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3"/>
                </a:solidFill>
              </a:rPr>
              <a:t>Israël en Zionisme</a:t>
            </a:r>
          </a:p>
        </p:txBody>
      </p:sp>
    </p:spTree>
    <p:extLst>
      <p:ext uri="{BB962C8B-B14F-4D97-AF65-F5344CB8AC3E}">
        <p14:creationId xmlns:p14="http://schemas.microsoft.com/office/powerpoint/2010/main" val="2246322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B3243-BF86-E148-330F-95CD5E5CC390}"/>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415A6EE-67D4-2404-0D70-CF418A9C3ADD}"/>
              </a:ext>
            </a:extLst>
          </p:cNvPr>
          <p:cNvSpPr>
            <a:spLocks noGrp="1"/>
          </p:cNvSpPr>
          <p:nvPr>
            <p:ph idx="1"/>
          </p:nvPr>
        </p:nvSpPr>
        <p:spPr>
          <a:xfrm>
            <a:off x="2447365" y="1775014"/>
            <a:ext cx="9319179" cy="4840935"/>
          </a:xfrm>
        </p:spPr>
        <p:txBody>
          <a:bodyPr/>
          <a:lstStyle/>
          <a:p>
            <a:r>
              <a:rPr lang="nl-NL"/>
              <a:t>Met het verstrijken van de jaren neemt de directe link tussen jonge Joodse Nederlanders en slachtoffers van de </a:t>
            </a:r>
            <a:r>
              <a:rPr lang="nl-NL" err="1"/>
              <a:t>Shoa</a:t>
            </a:r>
            <a:r>
              <a:rPr lang="nl-NL"/>
              <a:t> verder af. </a:t>
            </a:r>
          </a:p>
          <a:p>
            <a:r>
              <a:rPr lang="nl-NL"/>
              <a:t>In de bredere Nederlandse samenleving is er een behoefte om het herdenken aan de Tweede Wereldoorlog te verbreden.</a:t>
            </a:r>
          </a:p>
          <a:p>
            <a:r>
              <a:rPr lang="nl-NL"/>
              <a:t>Herdenken blijft een rol spelen, maar jonge Joodse Nederlanders moeten een andere invulling geven met het verstrijken van de tijd. </a:t>
            </a:r>
          </a:p>
        </p:txBody>
      </p:sp>
      <p:grpSp>
        <p:nvGrpSpPr>
          <p:cNvPr id="4" name="Groep 23">
            <a:extLst>
              <a:ext uri="{FF2B5EF4-FFF2-40B4-BE49-F238E27FC236}">
                <a16:creationId xmlns:a16="http://schemas.microsoft.com/office/drawing/2014/main" id="{9E7DE226-FF1D-3578-43B8-93A3BF3B0370}"/>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E81C5BBB-05BE-645F-A16E-3669300DA8AB}"/>
                </a:ext>
              </a:extLst>
            </p:cNvPr>
            <p:cNvCxnSpPr>
              <a:cxnSpLocks/>
            </p:cNvCxnSpPr>
            <p:nvPr/>
          </p:nvCxnSpPr>
          <p:spPr>
            <a:xfrm>
              <a:off x="46707" y="1676401"/>
              <a:ext cx="11951211"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7307733A-49A6-EF24-7836-BFBC0B61F4A7}"/>
                </a:ext>
              </a:extLst>
            </p:cNvPr>
            <p:cNvCxnSpPr>
              <a:cxnSpLocks/>
            </p:cNvCxnSpPr>
            <p:nvPr/>
          </p:nvCxnSpPr>
          <p:spPr>
            <a:xfrm>
              <a:off x="1903659" y="1676401"/>
              <a:ext cx="0" cy="5302621"/>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F467D304-BC82-A451-EA86-BCE5A48D370B}"/>
              </a:ext>
            </a:extLst>
          </p:cNvPr>
          <p:cNvSpPr>
            <a:spLocks noChangeArrowheads="1"/>
          </p:cNvSpPr>
          <p:nvPr/>
        </p:nvSpPr>
        <p:spPr bwMode="auto">
          <a:xfrm>
            <a:off x="11112873" y="525023"/>
            <a:ext cx="774700" cy="774000"/>
          </a:xfrm>
          <a:prstGeom prst="ellipse">
            <a:avLst/>
          </a:prstGeom>
          <a:ln w="38100">
            <a:solidFill>
              <a:schemeClr val="accent4"/>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6724406E-BB93-5E1F-6F95-6A8028A3491C}"/>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4"/>
                </a:solidFill>
              </a:rPr>
              <a:t>Shoa en antisemitisme</a:t>
            </a:r>
          </a:p>
        </p:txBody>
      </p:sp>
      <p:sp>
        <p:nvSpPr>
          <p:cNvPr id="9" name="Titel 1">
            <a:extLst>
              <a:ext uri="{FF2B5EF4-FFF2-40B4-BE49-F238E27FC236}">
                <a16:creationId xmlns:a16="http://schemas.microsoft.com/office/drawing/2014/main" id="{4B120D0F-7508-C413-497B-93307F5CE74D}"/>
              </a:ext>
            </a:extLst>
          </p:cNvPr>
          <p:cNvSpPr txBox="1">
            <a:spLocks/>
          </p:cNvSpPr>
          <p:nvPr/>
        </p:nvSpPr>
        <p:spPr>
          <a:xfrm>
            <a:off x="695325" y="142105"/>
            <a:ext cx="10156451" cy="1243353"/>
          </a:xfrm>
          <a:prstGeom prst="rect">
            <a:avLst/>
          </a:prstGeom>
        </p:spPr>
        <p:txBody>
          <a:bodyPr vert="horz" wrap="none" lIns="91440" tIns="45720" rIns="91440" bIns="45720" rtlCol="0" anchor="ctr">
            <a:norm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endParaRPr lang="nl-NL" sz="4000"/>
          </a:p>
        </p:txBody>
      </p:sp>
      <p:sp>
        <p:nvSpPr>
          <p:cNvPr id="14" name="Titel 1">
            <a:extLst>
              <a:ext uri="{FF2B5EF4-FFF2-40B4-BE49-F238E27FC236}">
                <a16:creationId xmlns:a16="http://schemas.microsoft.com/office/drawing/2014/main" id="{BD43B93F-E432-8DF2-2FF1-B0219F99E3DC}"/>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Rol van de </a:t>
            </a:r>
            <a:r>
              <a:rPr lang="nl-NL" sz="4000" err="1"/>
              <a:t>Shoa</a:t>
            </a:r>
            <a:r>
              <a:rPr lang="nl-NL" sz="4000"/>
              <a:t> veranderd in de </a:t>
            </a:r>
          </a:p>
          <a:p>
            <a:r>
              <a:rPr lang="nl-NL" sz="4000"/>
              <a:t>Joodse beleving </a:t>
            </a:r>
          </a:p>
        </p:txBody>
      </p:sp>
    </p:spTree>
    <p:extLst>
      <p:ext uri="{BB962C8B-B14F-4D97-AF65-F5344CB8AC3E}">
        <p14:creationId xmlns:p14="http://schemas.microsoft.com/office/powerpoint/2010/main" val="1616799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1A84A-80EA-2AB3-706E-92B5A29877B2}"/>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745ED5B-C838-557C-6B85-9FB173B828A1}"/>
              </a:ext>
            </a:extLst>
          </p:cNvPr>
          <p:cNvSpPr>
            <a:spLocks noGrp="1"/>
          </p:cNvSpPr>
          <p:nvPr>
            <p:ph idx="1"/>
          </p:nvPr>
        </p:nvSpPr>
        <p:spPr>
          <a:xfrm>
            <a:off x="2447365" y="1775014"/>
            <a:ext cx="9319179" cy="4840935"/>
          </a:xfrm>
        </p:spPr>
        <p:txBody>
          <a:bodyPr/>
          <a:lstStyle/>
          <a:p>
            <a:r>
              <a:rPr lang="nl-NL"/>
              <a:t>7 oktober heeft geleid tot een piek in het gevoel van onveiligheid, die niet snel zal afnemen.</a:t>
            </a:r>
          </a:p>
          <a:p>
            <a:r>
              <a:rPr lang="nl-NL"/>
              <a:t>Angst voor verbaal en/of fysiek geweld is daarmee een blijvende factor, wat zich onder andere vertaald in: </a:t>
            </a:r>
          </a:p>
          <a:p>
            <a:pPr lvl="1"/>
            <a:r>
              <a:rPr lang="nl-NL"/>
              <a:t>Meer beveiliging</a:t>
            </a:r>
          </a:p>
          <a:p>
            <a:pPr lvl="1"/>
            <a:r>
              <a:rPr lang="nl-NL"/>
              <a:t>Aandacht voor ‘weerbaarheid’</a:t>
            </a:r>
          </a:p>
          <a:p>
            <a:pPr lvl="1"/>
            <a:r>
              <a:rPr lang="nl-NL"/>
              <a:t>Wantrouwen naar niet-Joden </a:t>
            </a:r>
          </a:p>
          <a:p>
            <a:pPr lvl="1"/>
            <a:r>
              <a:rPr lang="nl-NL"/>
              <a:t>Het vermijden van confrontaties en het verbergen van de Joodse identiteit in het publieke domein</a:t>
            </a:r>
          </a:p>
        </p:txBody>
      </p:sp>
      <p:grpSp>
        <p:nvGrpSpPr>
          <p:cNvPr id="4" name="Groep 23">
            <a:extLst>
              <a:ext uri="{FF2B5EF4-FFF2-40B4-BE49-F238E27FC236}">
                <a16:creationId xmlns:a16="http://schemas.microsoft.com/office/drawing/2014/main" id="{7DB5E93F-10FC-B4EF-2558-4F78A1C7E9F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93AC0021-9DC9-27E7-4C37-52B6685BD0E4}"/>
                </a:ext>
              </a:extLst>
            </p:cNvPr>
            <p:cNvCxnSpPr>
              <a:cxnSpLocks/>
            </p:cNvCxnSpPr>
            <p:nvPr/>
          </p:nvCxnSpPr>
          <p:spPr>
            <a:xfrm>
              <a:off x="46707" y="1676401"/>
              <a:ext cx="11951211"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0EE7746C-EEC1-1E94-BBD4-7CBED168F905}"/>
                </a:ext>
              </a:extLst>
            </p:cNvPr>
            <p:cNvCxnSpPr>
              <a:cxnSpLocks/>
            </p:cNvCxnSpPr>
            <p:nvPr/>
          </p:nvCxnSpPr>
          <p:spPr>
            <a:xfrm>
              <a:off x="1903659" y="1676401"/>
              <a:ext cx="0" cy="5302621"/>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879F9F24-A0C1-3321-8739-B5D0F4B15B13}"/>
              </a:ext>
            </a:extLst>
          </p:cNvPr>
          <p:cNvSpPr>
            <a:spLocks noChangeArrowheads="1"/>
          </p:cNvSpPr>
          <p:nvPr/>
        </p:nvSpPr>
        <p:spPr bwMode="auto">
          <a:xfrm>
            <a:off x="11112873" y="525023"/>
            <a:ext cx="774700" cy="774000"/>
          </a:xfrm>
          <a:prstGeom prst="ellipse">
            <a:avLst/>
          </a:prstGeom>
          <a:ln w="38100">
            <a:solidFill>
              <a:schemeClr val="accent4"/>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70AB99DC-77C3-0BCD-6303-8FB13524B45E}"/>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4"/>
                </a:solidFill>
              </a:rPr>
              <a:t>Shoa en antisemitisme</a:t>
            </a:r>
          </a:p>
        </p:txBody>
      </p:sp>
      <p:sp>
        <p:nvSpPr>
          <p:cNvPr id="9" name="Titel 1">
            <a:extLst>
              <a:ext uri="{FF2B5EF4-FFF2-40B4-BE49-F238E27FC236}">
                <a16:creationId xmlns:a16="http://schemas.microsoft.com/office/drawing/2014/main" id="{18CD04BE-235B-06FD-0F34-077250672A8E}"/>
              </a:ext>
            </a:extLst>
          </p:cNvPr>
          <p:cNvSpPr txBox="1">
            <a:spLocks/>
          </p:cNvSpPr>
          <p:nvPr/>
        </p:nvSpPr>
        <p:spPr>
          <a:xfrm>
            <a:off x="695325" y="142105"/>
            <a:ext cx="10156451" cy="1243353"/>
          </a:xfrm>
          <a:prstGeom prst="rect">
            <a:avLst/>
          </a:prstGeom>
        </p:spPr>
        <p:txBody>
          <a:bodyPr vert="horz" wrap="none" lIns="91440" tIns="45720" rIns="91440" bIns="45720" rtlCol="0" anchor="ctr">
            <a:norm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endParaRPr lang="nl-NL" sz="4000"/>
          </a:p>
        </p:txBody>
      </p:sp>
      <p:sp>
        <p:nvSpPr>
          <p:cNvPr id="14" name="Titel 1">
            <a:extLst>
              <a:ext uri="{FF2B5EF4-FFF2-40B4-BE49-F238E27FC236}">
                <a16:creationId xmlns:a16="http://schemas.microsoft.com/office/drawing/2014/main" id="{DC945CCD-1F42-D99B-18D8-B21CECCC7269}"/>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Veiligheid blijft belangrijk(</a:t>
            </a:r>
            <a:r>
              <a:rPr lang="nl-NL" sz="4000" err="1"/>
              <a:t>ste</a:t>
            </a:r>
            <a:r>
              <a:rPr lang="nl-NL" sz="4000"/>
              <a:t>) onderwerp</a:t>
            </a:r>
          </a:p>
        </p:txBody>
      </p:sp>
    </p:spTree>
    <p:extLst>
      <p:ext uri="{BB962C8B-B14F-4D97-AF65-F5344CB8AC3E}">
        <p14:creationId xmlns:p14="http://schemas.microsoft.com/office/powerpoint/2010/main" val="3326898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E9181-DF90-4828-F475-9F8BA6A9CBA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2E71650-CC96-A896-ADB9-324D554141EF}"/>
              </a:ext>
            </a:extLst>
          </p:cNvPr>
          <p:cNvSpPr>
            <a:spLocks noGrp="1"/>
          </p:cNvSpPr>
          <p:nvPr>
            <p:ph type="title"/>
          </p:nvPr>
        </p:nvSpPr>
        <p:spPr>
          <a:xfrm>
            <a:off x="695325" y="634534"/>
            <a:ext cx="10156451" cy="568292"/>
          </a:xfrm>
        </p:spPr>
        <p:txBody>
          <a:bodyPr>
            <a:noAutofit/>
          </a:bodyPr>
          <a:lstStyle/>
          <a:p>
            <a:r>
              <a:rPr lang="nl-NL" sz="4000"/>
              <a:t>Het merendeel van de Nederlandse Joden </a:t>
            </a:r>
            <a:br>
              <a:rPr lang="nl-NL" sz="4000"/>
            </a:br>
            <a:r>
              <a:rPr lang="nl-NL" sz="4000"/>
              <a:t>heeft een niet-Joodse partner</a:t>
            </a:r>
          </a:p>
        </p:txBody>
      </p:sp>
      <p:sp>
        <p:nvSpPr>
          <p:cNvPr id="3" name="Tijdelijke aanduiding voor inhoud 2">
            <a:extLst>
              <a:ext uri="{FF2B5EF4-FFF2-40B4-BE49-F238E27FC236}">
                <a16:creationId xmlns:a16="http://schemas.microsoft.com/office/drawing/2014/main" id="{2BFA6811-2460-5297-0F22-8C8FE1B56172}"/>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57% van de Joden in Nederland heeft een relatie met een niet-Joodse partner. Dit is al decennia stabiel en naar verwachting blijft dit stabiel onder Nederlandse Joden.</a:t>
            </a:r>
          </a:p>
          <a:p>
            <a:pPr marL="0" indent="0">
              <a:buNone/>
            </a:pPr>
            <a:r>
              <a:rPr lang="nl-NL"/>
              <a:t> </a:t>
            </a:r>
          </a:p>
        </p:txBody>
      </p:sp>
      <p:grpSp>
        <p:nvGrpSpPr>
          <p:cNvPr id="4" name="Groep 23">
            <a:extLst>
              <a:ext uri="{FF2B5EF4-FFF2-40B4-BE49-F238E27FC236}">
                <a16:creationId xmlns:a16="http://schemas.microsoft.com/office/drawing/2014/main" id="{BE45CD2D-3B0B-0C48-4CA7-3D2B700F495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A6CF8BAE-9679-DEBA-4591-A03669381C11}"/>
                </a:ext>
              </a:extLst>
            </p:cNvPr>
            <p:cNvCxnSpPr>
              <a:cxnSpLocks/>
            </p:cNvCxnSpPr>
            <p:nvPr/>
          </p:nvCxnSpPr>
          <p:spPr>
            <a:xfrm>
              <a:off x="46707" y="1676401"/>
              <a:ext cx="119512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DE8D1A44-5FF2-5F93-B459-6D80044315C2}"/>
                </a:ext>
              </a:extLst>
            </p:cNvPr>
            <p:cNvCxnSpPr>
              <a:cxnSpLocks/>
            </p:cNvCxnSpPr>
            <p:nvPr/>
          </p:nvCxnSpPr>
          <p:spPr>
            <a:xfrm>
              <a:off x="1903659" y="1676401"/>
              <a:ext cx="0" cy="5302621"/>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E3317AFE-883E-FF5C-C9D2-A21F6ACDA780}"/>
              </a:ext>
            </a:extLst>
          </p:cNvPr>
          <p:cNvSpPr>
            <a:spLocks noChangeArrowheads="1"/>
          </p:cNvSpPr>
          <p:nvPr/>
        </p:nvSpPr>
        <p:spPr bwMode="auto">
          <a:xfrm>
            <a:off x="11112873" y="525023"/>
            <a:ext cx="774700" cy="774000"/>
          </a:xfrm>
          <a:prstGeom prst="ellipse">
            <a:avLst/>
          </a:prstGeom>
          <a:noFill/>
          <a:ln w="38100">
            <a:solidFill>
              <a:schemeClr val="accent5"/>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E59573B4-10CC-43FF-D7ED-5BD201760365}"/>
              </a:ext>
            </a:extLst>
          </p:cNvPr>
          <p:cNvSpPr txBox="1"/>
          <p:nvPr/>
        </p:nvSpPr>
        <p:spPr>
          <a:xfrm rot="5400000">
            <a:off x="-2140899" y="4122369"/>
            <a:ext cx="5132709" cy="338554"/>
          </a:xfrm>
          <a:prstGeom prst="rect">
            <a:avLst/>
          </a:prstGeom>
          <a:noFill/>
        </p:spPr>
        <p:txBody>
          <a:bodyPr wrap="square" rtlCol="0">
            <a:spAutoFit/>
          </a:bodyPr>
          <a:lstStyle/>
          <a:p>
            <a:pPr algn="r"/>
            <a:r>
              <a:rPr lang="en-NL" sz="1600">
                <a:solidFill>
                  <a:schemeClr val="accent5"/>
                </a:solidFill>
              </a:rPr>
              <a:t>(De ervaringen van) de persoonlijke levensgeschiedenis</a:t>
            </a:r>
          </a:p>
        </p:txBody>
      </p:sp>
    </p:spTree>
    <p:extLst>
      <p:ext uri="{BB962C8B-B14F-4D97-AF65-F5344CB8AC3E}">
        <p14:creationId xmlns:p14="http://schemas.microsoft.com/office/powerpoint/2010/main" val="519279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43C32-0774-0A4F-D6F8-A43493CFB265}"/>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E6AB12FA-D84E-1FEF-C576-239560AD53E8}"/>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Er wordt vrij weinig georganiseerd voor jongeren tussen 18-35 jaar ten opzichte van andere groepen, terwijl zij veel onzekerheid hebben over de toekomst.</a:t>
            </a:r>
          </a:p>
          <a:p>
            <a:r>
              <a:rPr lang="nl-NL"/>
              <a:t>Tegelijkertijd is er een verschuivende behoefte van een (veelal ongebonden) jongere generatie (i.e. het zelf samenstellen van identiteit i.p.v. het ontlenen aan een collectieve identiteit).</a:t>
            </a:r>
          </a:p>
          <a:p>
            <a:r>
              <a:rPr lang="nl-NL"/>
              <a:t>Deze ontwikkelingen leiden ertoe dat Joodse organisaties een minder centrale rol in hun leven spelen en zij er dus ook minder aan bijdragen.</a:t>
            </a:r>
          </a:p>
          <a:p>
            <a:r>
              <a:rPr lang="nl-NL"/>
              <a:t>De vergrijzing in besturen van Joodse organisaties wordt hiermee een nog nijpender problemen omdat opvolging niet klaarstaat.</a:t>
            </a:r>
          </a:p>
          <a:p>
            <a:pPr marL="0" indent="0">
              <a:buNone/>
            </a:pPr>
            <a:endParaRPr lang="nl-NL"/>
          </a:p>
          <a:p>
            <a:pPr marL="0" indent="0">
              <a:buNone/>
            </a:pPr>
            <a:endParaRPr lang="nl-NL"/>
          </a:p>
        </p:txBody>
      </p:sp>
      <p:grpSp>
        <p:nvGrpSpPr>
          <p:cNvPr id="4" name="Groep 23">
            <a:extLst>
              <a:ext uri="{FF2B5EF4-FFF2-40B4-BE49-F238E27FC236}">
                <a16:creationId xmlns:a16="http://schemas.microsoft.com/office/drawing/2014/main" id="{A30D1003-3845-91B9-4400-9DC830E0020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C60A44A7-2200-3659-5D04-4C585D353F67}"/>
                </a:ext>
              </a:extLst>
            </p:cNvPr>
            <p:cNvCxnSpPr>
              <a:cxnSpLocks/>
            </p:cNvCxnSpPr>
            <p:nvPr/>
          </p:nvCxnSpPr>
          <p:spPr>
            <a:xfrm>
              <a:off x="46707" y="1676401"/>
              <a:ext cx="119512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EFFFEA74-D820-03A6-96EA-B83F3FB95A26}"/>
                </a:ext>
              </a:extLst>
            </p:cNvPr>
            <p:cNvCxnSpPr>
              <a:cxnSpLocks/>
            </p:cNvCxnSpPr>
            <p:nvPr/>
          </p:nvCxnSpPr>
          <p:spPr>
            <a:xfrm>
              <a:off x="1903659" y="1676401"/>
              <a:ext cx="0" cy="5302621"/>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907E5CC5-E192-8A68-1805-18680E1DFBDC}"/>
              </a:ext>
            </a:extLst>
          </p:cNvPr>
          <p:cNvSpPr>
            <a:spLocks noChangeArrowheads="1"/>
          </p:cNvSpPr>
          <p:nvPr/>
        </p:nvSpPr>
        <p:spPr bwMode="auto">
          <a:xfrm>
            <a:off x="11112873" y="525023"/>
            <a:ext cx="774700" cy="774000"/>
          </a:xfrm>
          <a:prstGeom prst="ellipse">
            <a:avLst/>
          </a:prstGeom>
          <a:ln w="38100">
            <a:solidFill>
              <a:schemeClr val="accent5"/>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AB498C97-8B4B-F387-0FB6-D1040ACBB2F9}"/>
              </a:ext>
            </a:extLst>
          </p:cNvPr>
          <p:cNvSpPr txBox="1"/>
          <p:nvPr/>
        </p:nvSpPr>
        <p:spPr>
          <a:xfrm rot="5400000">
            <a:off x="-2140899" y="4122369"/>
            <a:ext cx="5132709" cy="338554"/>
          </a:xfrm>
          <a:prstGeom prst="rect">
            <a:avLst/>
          </a:prstGeom>
          <a:noFill/>
        </p:spPr>
        <p:txBody>
          <a:bodyPr wrap="square" rtlCol="0">
            <a:spAutoFit/>
          </a:bodyPr>
          <a:lstStyle/>
          <a:p>
            <a:pPr algn="r"/>
            <a:r>
              <a:rPr lang="en-NL" sz="1600">
                <a:solidFill>
                  <a:schemeClr val="accent5"/>
                </a:solidFill>
              </a:rPr>
              <a:t>(De ervaringen van) de persoonlijke levensgeschiedenis</a:t>
            </a:r>
          </a:p>
        </p:txBody>
      </p:sp>
      <p:sp>
        <p:nvSpPr>
          <p:cNvPr id="9" name="Titel 1">
            <a:extLst>
              <a:ext uri="{FF2B5EF4-FFF2-40B4-BE49-F238E27FC236}">
                <a16:creationId xmlns:a16="http://schemas.microsoft.com/office/drawing/2014/main" id="{2F5EFF6A-8388-6CA5-8DB6-609CB0FF3C4B}"/>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Jonge generatie dragen minder actief bij aan </a:t>
            </a:r>
            <a:br>
              <a:rPr lang="nl-NL" sz="4000"/>
            </a:br>
            <a:r>
              <a:rPr lang="nl-NL" sz="4000"/>
              <a:t>Joodse organisaties</a:t>
            </a:r>
          </a:p>
        </p:txBody>
      </p:sp>
    </p:spTree>
    <p:extLst>
      <p:ext uri="{BB962C8B-B14F-4D97-AF65-F5344CB8AC3E}">
        <p14:creationId xmlns:p14="http://schemas.microsoft.com/office/powerpoint/2010/main" val="389069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59F3E-6A6F-149F-CA98-92BA12EE637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8BF959E-F8F0-B924-96D7-BC79B984CE14}"/>
              </a:ext>
            </a:extLst>
          </p:cNvPr>
          <p:cNvSpPr>
            <a:spLocks noGrp="1"/>
          </p:cNvSpPr>
          <p:nvPr>
            <p:ph type="title"/>
          </p:nvPr>
        </p:nvSpPr>
        <p:spPr>
          <a:xfrm>
            <a:off x="695325" y="634534"/>
            <a:ext cx="10156451" cy="568292"/>
          </a:xfrm>
        </p:spPr>
        <p:txBody>
          <a:bodyPr>
            <a:normAutofit fontScale="90000"/>
          </a:bodyPr>
          <a:lstStyle/>
          <a:p>
            <a:r>
              <a:rPr lang="nl-NL"/>
              <a:t>Grote zorgbehoefte onder Joodse ouderen</a:t>
            </a:r>
          </a:p>
        </p:txBody>
      </p:sp>
      <p:sp>
        <p:nvSpPr>
          <p:cNvPr id="3" name="Tijdelijke aanduiding voor inhoud 2">
            <a:extLst>
              <a:ext uri="{FF2B5EF4-FFF2-40B4-BE49-F238E27FC236}">
                <a16:creationId xmlns:a16="http://schemas.microsoft.com/office/drawing/2014/main" id="{73C52C0A-B978-C54C-F48D-361D15E936E9}"/>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Er is sprake van toenemende vergrijzing, dit leidt tot een grotere zorgbehoefte onder Joodse ouderen.</a:t>
            </a:r>
          </a:p>
          <a:p>
            <a:r>
              <a:rPr lang="nl-NL"/>
              <a:t>De langere gemiddelde levensduur leidt tot een toegenomen zorgbehoefte.</a:t>
            </a:r>
          </a:p>
          <a:p>
            <a:r>
              <a:rPr lang="nl-NL"/>
              <a:t>Bovendien hebben de Joodse ouderen veel te kampen met eenzaamheid (zoals veel ouderen, maar ook in het bijzonder door een onvervulde behoefte aan een Joodse omgeving)</a:t>
            </a:r>
          </a:p>
          <a:p>
            <a:pPr marL="0" indent="0">
              <a:buNone/>
            </a:pPr>
            <a:endParaRPr lang="nl-NL"/>
          </a:p>
        </p:txBody>
      </p:sp>
      <p:grpSp>
        <p:nvGrpSpPr>
          <p:cNvPr id="4" name="Groep 23">
            <a:extLst>
              <a:ext uri="{FF2B5EF4-FFF2-40B4-BE49-F238E27FC236}">
                <a16:creationId xmlns:a16="http://schemas.microsoft.com/office/drawing/2014/main" id="{A0557CF8-BD64-5018-90FA-17E3A9A23027}"/>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82D4AA0A-0669-A804-4F28-0BB2EAEB9496}"/>
                </a:ext>
              </a:extLst>
            </p:cNvPr>
            <p:cNvCxnSpPr>
              <a:cxnSpLocks/>
            </p:cNvCxnSpPr>
            <p:nvPr/>
          </p:nvCxnSpPr>
          <p:spPr>
            <a:xfrm>
              <a:off x="46707" y="1676401"/>
              <a:ext cx="119512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A623844D-C467-D714-2213-D21E72AC24F0}"/>
                </a:ext>
              </a:extLst>
            </p:cNvPr>
            <p:cNvCxnSpPr>
              <a:cxnSpLocks/>
            </p:cNvCxnSpPr>
            <p:nvPr/>
          </p:nvCxnSpPr>
          <p:spPr>
            <a:xfrm>
              <a:off x="1903659" y="1676401"/>
              <a:ext cx="0" cy="5302621"/>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3C47CFFF-49D2-A769-55A8-24A87B3B7B56}"/>
              </a:ext>
            </a:extLst>
          </p:cNvPr>
          <p:cNvSpPr>
            <a:spLocks noChangeArrowheads="1"/>
          </p:cNvSpPr>
          <p:nvPr/>
        </p:nvSpPr>
        <p:spPr bwMode="auto">
          <a:xfrm>
            <a:off x="11112873" y="525023"/>
            <a:ext cx="774700" cy="774000"/>
          </a:xfrm>
          <a:prstGeom prst="ellipse">
            <a:avLst/>
          </a:prstGeom>
          <a:ln w="38100">
            <a:solidFill>
              <a:schemeClr val="accent5"/>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CA210FDD-1AF1-7C4F-D5D5-D75A51092E69}"/>
              </a:ext>
            </a:extLst>
          </p:cNvPr>
          <p:cNvSpPr txBox="1"/>
          <p:nvPr/>
        </p:nvSpPr>
        <p:spPr>
          <a:xfrm rot="5400000">
            <a:off x="-2140899" y="4122369"/>
            <a:ext cx="5132709" cy="338554"/>
          </a:xfrm>
          <a:prstGeom prst="rect">
            <a:avLst/>
          </a:prstGeom>
          <a:noFill/>
        </p:spPr>
        <p:txBody>
          <a:bodyPr wrap="square" rtlCol="0">
            <a:spAutoFit/>
          </a:bodyPr>
          <a:lstStyle/>
          <a:p>
            <a:pPr algn="r"/>
            <a:r>
              <a:rPr lang="en-NL" sz="1600">
                <a:solidFill>
                  <a:schemeClr val="accent5"/>
                </a:solidFill>
              </a:rPr>
              <a:t>(De ervaringen van) de persoonlijke levensgeschiedenis</a:t>
            </a:r>
          </a:p>
        </p:txBody>
      </p:sp>
    </p:spTree>
    <p:extLst>
      <p:ext uri="{BB962C8B-B14F-4D97-AF65-F5344CB8AC3E}">
        <p14:creationId xmlns:p14="http://schemas.microsoft.com/office/powerpoint/2010/main" val="1392325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5306F-CC87-C1C8-B4DA-66F06863D9C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1FCFFB-FAB1-85AC-3269-2AAF3BBC331C}"/>
              </a:ext>
            </a:extLst>
          </p:cNvPr>
          <p:cNvSpPr>
            <a:spLocks noGrp="1"/>
          </p:cNvSpPr>
          <p:nvPr>
            <p:ph type="title"/>
          </p:nvPr>
        </p:nvSpPr>
        <p:spPr>
          <a:xfrm>
            <a:off x="695325" y="634534"/>
            <a:ext cx="10156451" cy="568292"/>
          </a:xfrm>
        </p:spPr>
        <p:txBody>
          <a:bodyPr>
            <a:noAutofit/>
          </a:bodyPr>
          <a:lstStyle/>
          <a:p>
            <a:r>
              <a:rPr lang="nl-NL" sz="4000"/>
              <a:t>De worsteling wordt steeds meer voorgeleefd</a:t>
            </a:r>
          </a:p>
        </p:txBody>
      </p:sp>
      <p:sp>
        <p:nvSpPr>
          <p:cNvPr id="3" name="Tijdelijke aanduiding voor inhoud 2">
            <a:extLst>
              <a:ext uri="{FF2B5EF4-FFF2-40B4-BE49-F238E27FC236}">
                <a16:creationId xmlns:a16="http://schemas.microsoft.com/office/drawing/2014/main" id="{D32A6934-1FB6-0B78-286B-CD015B4756E7}"/>
              </a:ext>
            </a:extLst>
          </p:cNvPr>
          <p:cNvSpPr>
            <a:spLocks noGrp="1"/>
          </p:cNvSpPr>
          <p:nvPr>
            <p:ph idx="1"/>
          </p:nvPr>
        </p:nvSpPr>
        <p:spPr>
          <a:xfrm>
            <a:off x="2447365" y="1775014"/>
            <a:ext cx="9319179" cy="4840935"/>
          </a:xfrm>
        </p:spPr>
        <p:txBody>
          <a:bodyPr/>
          <a:lstStyle/>
          <a:p>
            <a:r>
              <a:rPr lang="nl-NL"/>
              <a:t>De tweede en derde generatie leeft de worsteling met hun Joods-zijn veel zichtbaarder voor dan de eerste generatie. </a:t>
            </a:r>
          </a:p>
          <a:p>
            <a:r>
              <a:rPr lang="nl-NL"/>
              <a:t>De nieuwste generatie is hierdoor in staat om op een minder belaste en meer open manier invulling te geven aan hun Joods-zijn.</a:t>
            </a:r>
          </a:p>
        </p:txBody>
      </p:sp>
      <p:grpSp>
        <p:nvGrpSpPr>
          <p:cNvPr id="4" name="Groep 23">
            <a:extLst>
              <a:ext uri="{FF2B5EF4-FFF2-40B4-BE49-F238E27FC236}">
                <a16:creationId xmlns:a16="http://schemas.microsoft.com/office/drawing/2014/main" id="{DD619507-DAD7-87FD-4B02-020E9B71A259}"/>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5DDDC158-0351-1BE2-B4DF-FBA5004EF653}"/>
                </a:ext>
              </a:extLst>
            </p:cNvPr>
            <p:cNvCxnSpPr>
              <a:cxnSpLocks/>
            </p:cNvCxnSpPr>
            <p:nvPr/>
          </p:nvCxnSpPr>
          <p:spPr>
            <a:xfrm>
              <a:off x="46707" y="1676401"/>
              <a:ext cx="11951211"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81202920-7AC1-FE24-DC0F-A981EAFAC627}"/>
                </a:ext>
              </a:extLst>
            </p:cNvPr>
            <p:cNvCxnSpPr>
              <a:cxnSpLocks/>
            </p:cNvCxnSpPr>
            <p:nvPr/>
          </p:nvCxnSpPr>
          <p:spPr>
            <a:xfrm>
              <a:off x="1903659" y="1676401"/>
              <a:ext cx="0" cy="5302621"/>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D276DD24-8308-AE63-C292-9EAD6C811362}"/>
              </a:ext>
            </a:extLst>
          </p:cNvPr>
          <p:cNvSpPr>
            <a:spLocks noChangeArrowheads="1"/>
          </p:cNvSpPr>
          <p:nvPr/>
        </p:nvSpPr>
        <p:spPr bwMode="auto">
          <a:xfrm>
            <a:off x="11112873" y="525023"/>
            <a:ext cx="774700" cy="774000"/>
          </a:xfrm>
          <a:prstGeom prst="ellipse">
            <a:avLst/>
          </a:prstGeom>
          <a:ln w="38100">
            <a:solidFill>
              <a:schemeClr val="accent5"/>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FE0C53D4-5F81-DAB7-304B-2430DEC46850}"/>
              </a:ext>
            </a:extLst>
          </p:cNvPr>
          <p:cNvSpPr txBox="1"/>
          <p:nvPr/>
        </p:nvSpPr>
        <p:spPr>
          <a:xfrm rot="5400000">
            <a:off x="-2140899" y="4122369"/>
            <a:ext cx="5132709" cy="338554"/>
          </a:xfrm>
          <a:prstGeom prst="rect">
            <a:avLst/>
          </a:prstGeom>
          <a:noFill/>
        </p:spPr>
        <p:txBody>
          <a:bodyPr wrap="square" rtlCol="0">
            <a:spAutoFit/>
          </a:bodyPr>
          <a:lstStyle/>
          <a:p>
            <a:pPr algn="r"/>
            <a:r>
              <a:rPr lang="en-NL" sz="1600">
                <a:solidFill>
                  <a:schemeClr val="accent5"/>
                </a:solidFill>
              </a:rPr>
              <a:t>(De ervaringen van) de persoonlijke levensgeschiedenis</a:t>
            </a:r>
          </a:p>
        </p:txBody>
      </p:sp>
    </p:spTree>
    <p:extLst>
      <p:ext uri="{BB962C8B-B14F-4D97-AF65-F5344CB8AC3E}">
        <p14:creationId xmlns:p14="http://schemas.microsoft.com/office/powerpoint/2010/main" val="3639027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9921C-7738-B5B1-9344-18A274F51649}"/>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315E40FA-2A1B-9887-9F40-B9F5F248E02D}"/>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De toegenomen spanningen in de wereld - en in het bijzonder de toegenomen spanningen in het Midden-Oosten - leiden tot verdere diversificatie in Joods Nederland. </a:t>
            </a:r>
          </a:p>
          <a:p>
            <a:r>
              <a:rPr lang="nl-NL"/>
              <a:t>Amerikaanse Joden herbezinnen zich en kijken onder andere naar Europa.</a:t>
            </a:r>
          </a:p>
          <a:p>
            <a:r>
              <a:rPr lang="nl-NL"/>
              <a:t>Er is steeds meer radicalisering binnen de eigen gemeenschap.</a:t>
            </a:r>
          </a:p>
          <a:p>
            <a:r>
              <a:rPr lang="nl-NL"/>
              <a:t>Er is sprake van een toenemende angst die leidt tot verrechtsing.</a:t>
            </a:r>
          </a:p>
          <a:p>
            <a:r>
              <a:rPr lang="nl-NL"/>
              <a:t>Geopolitieke ontwikkelingen zorgen voor een steeds bedreigendere buitenwereld.</a:t>
            </a:r>
          </a:p>
          <a:p>
            <a:r>
              <a:rPr lang="nl-NL"/>
              <a:t>Grote invloed van nieuwe immigranten (binnen en buiten de Joodse gemeenschap)</a:t>
            </a:r>
          </a:p>
        </p:txBody>
      </p:sp>
      <p:grpSp>
        <p:nvGrpSpPr>
          <p:cNvPr id="4" name="Groep 23">
            <a:extLst>
              <a:ext uri="{FF2B5EF4-FFF2-40B4-BE49-F238E27FC236}">
                <a16:creationId xmlns:a16="http://schemas.microsoft.com/office/drawing/2014/main" id="{B5A45809-91E9-739D-7B14-D0D92783E41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87CFD638-57AA-378B-5EE6-5730C53B08AE}"/>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E89C0011-EEEA-9463-6ECB-B03E35534128}"/>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AF09B5D2-D281-364B-D436-A9A53376C1D3}"/>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EEC45685-A45E-1DA9-6FB7-DB03BF8712F5}"/>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55E4E752-293D-0720-7736-A1470D13907F}"/>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Wereld met grote onzekerheid/diversificatie </a:t>
            </a:r>
          </a:p>
        </p:txBody>
      </p:sp>
    </p:spTree>
    <p:extLst>
      <p:ext uri="{BB962C8B-B14F-4D97-AF65-F5344CB8AC3E}">
        <p14:creationId xmlns:p14="http://schemas.microsoft.com/office/powerpoint/2010/main" val="10055081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F9F8F-84A1-369C-9A81-0112759A818B}"/>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8E044B89-C4BB-DD48-5D05-53090A18DFD0}"/>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Je kan makkelijker Joodse content uit het buitenland vinden en gebruiken</a:t>
            </a:r>
          </a:p>
          <a:p>
            <a:r>
              <a:rPr lang="nl-NL"/>
              <a:t>Het is makkelijker je te verbinden over grenzen heen</a:t>
            </a:r>
          </a:p>
          <a:p>
            <a:r>
              <a:rPr lang="nl-NL"/>
              <a:t>Sociale media maken het makkelijker je te organiseren</a:t>
            </a:r>
          </a:p>
        </p:txBody>
      </p:sp>
      <p:grpSp>
        <p:nvGrpSpPr>
          <p:cNvPr id="4" name="Groep 23">
            <a:extLst>
              <a:ext uri="{FF2B5EF4-FFF2-40B4-BE49-F238E27FC236}">
                <a16:creationId xmlns:a16="http://schemas.microsoft.com/office/drawing/2014/main" id="{F4AE1782-5173-2F10-C62A-910E82B6E0EC}"/>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3AEC584E-8EEA-EE7A-1754-96E16BB8A89E}"/>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5EF359AA-9811-A160-23B2-9687165A9504}"/>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FE456CC0-4E42-4E14-787F-FCF48B3614B0}"/>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324E0AF0-B91C-10C3-198A-D09FEAF48745}"/>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B6A0DB62-B82E-43D8-B26F-16B255F8B6FB}"/>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Global </a:t>
            </a:r>
            <a:r>
              <a:rPr lang="nl-NL" sz="4000" err="1"/>
              <a:t>village</a:t>
            </a:r>
            <a:r>
              <a:rPr lang="nl-NL" sz="4000"/>
              <a:t>: de wereld wordt kleiner, </a:t>
            </a:r>
            <a:br>
              <a:rPr lang="nl-NL" sz="4000"/>
            </a:br>
            <a:r>
              <a:rPr lang="nl-NL" sz="4000"/>
              <a:t>beter bereikbaar</a:t>
            </a:r>
          </a:p>
        </p:txBody>
      </p:sp>
    </p:spTree>
    <p:extLst>
      <p:ext uri="{BB962C8B-B14F-4D97-AF65-F5344CB8AC3E}">
        <p14:creationId xmlns:p14="http://schemas.microsoft.com/office/powerpoint/2010/main" val="3920860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1EC966-1D9E-F6EB-3485-E7728C51A4A1}"/>
              </a:ext>
            </a:extLst>
          </p:cNvPr>
          <p:cNvSpPr>
            <a:spLocks noGrp="1"/>
          </p:cNvSpPr>
          <p:nvPr>
            <p:ph type="title"/>
          </p:nvPr>
        </p:nvSpPr>
        <p:spPr>
          <a:xfrm>
            <a:off x="695325" y="197709"/>
            <a:ext cx="10156451" cy="1278922"/>
          </a:xfrm>
        </p:spPr>
        <p:txBody>
          <a:bodyPr>
            <a:noAutofit/>
          </a:bodyPr>
          <a:lstStyle/>
          <a:p>
            <a:r>
              <a:rPr lang="nl-NL" sz="4000"/>
              <a:t>Afnemende kennis over religie, traditie en cultuur</a:t>
            </a:r>
          </a:p>
        </p:txBody>
      </p:sp>
      <p:sp>
        <p:nvSpPr>
          <p:cNvPr id="3" name="Tijdelijke aanduiding voor inhoud 2">
            <a:extLst>
              <a:ext uri="{FF2B5EF4-FFF2-40B4-BE49-F238E27FC236}">
                <a16:creationId xmlns:a16="http://schemas.microsoft.com/office/drawing/2014/main" id="{1A0A8CAF-8600-DD14-DEFA-83635045ACD8}"/>
              </a:ext>
            </a:extLst>
          </p:cNvPr>
          <p:cNvSpPr>
            <a:spLocks noGrp="1"/>
          </p:cNvSpPr>
          <p:nvPr>
            <p:ph idx="1"/>
          </p:nvPr>
        </p:nvSpPr>
        <p:spPr>
          <a:xfrm>
            <a:off x="2447365" y="1775014"/>
            <a:ext cx="9319179" cy="4840935"/>
          </a:xfrm>
        </p:spPr>
        <p:txBody>
          <a:bodyPr/>
          <a:lstStyle/>
          <a:p>
            <a:r>
              <a:rPr lang="nl-NL"/>
              <a:t>Nieuwe generatie vergaart kennis op een andere manier.</a:t>
            </a:r>
          </a:p>
          <a:p>
            <a:r>
              <a:rPr lang="nl-NL"/>
              <a:t>Nieuwe generatie is met name opzoek naar de beleving van hun Joodse identiteit, minder naar de kennis en/of religieuze component.</a:t>
            </a:r>
          </a:p>
          <a:p>
            <a:r>
              <a:rPr lang="nl-NL"/>
              <a:t>Institutioneel kader vergrijst en opvolging is kwetsbaar.</a:t>
            </a:r>
          </a:p>
          <a:p>
            <a:endParaRPr lang="nl-NL"/>
          </a:p>
        </p:txBody>
      </p:sp>
      <p:grpSp>
        <p:nvGrpSpPr>
          <p:cNvPr id="4" name="Groep 23">
            <a:extLst>
              <a:ext uri="{FF2B5EF4-FFF2-40B4-BE49-F238E27FC236}">
                <a16:creationId xmlns:a16="http://schemas.microsoft.com/office/drawing/2014/main" id="{FE1300A2-0F7E-AB82-3B4B-A56AB99681C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8BCFCD4F-5050-4811-B0DD-3603294A5B04}"/>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385ADE71-6BAB-151C-A6B4-33F6BA849BEE}"/>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C07DE994-E6ED-5C94-7071-2910BE4E7ED6}"/>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5A595A31-84EB-FDCA-D1FD-85224447AB82}"/>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Tree>
    <p:extLst>
      <p:ext uri="{BB962C8B-B14F-4D97-AF65-F5344CB8AC3E}">
        <p14:creationId xmlns:p14="http://schemas.microsoft.com/office/powerpoint/2010/main" val="31273106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F959A-7BD2-A157-217E-D8925C9104FD}"/>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657E8EC1-1322-1EBD-5AB6-7A9B342F4EDF}"/>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De angst onder Joodse Nederlanders neemt toe dat anti-moslim sentiment aan rechterzijde en anti-Israël sentiment aan linkerzijde de ruimte om Joods te kunnen zijn in Nederland in gevaar brengt.</a:t>
            </a:r>
          </a:p>
          <a:p>
            <a:r>
              <a:rPr lang="nl-NL"/>
              <a:t>Er is steeds meer sprake van (genormaliseerd) antizionisme en antisemitisme.</a:t>
            </a:r>
          </a:p>
          <a:p>
            <a:r>
              <a:rPr lang="nl-NL"/>
              <a:t>De Islamitische gemeenschap in Nederland groeit. Voor een deel van de Joden in Nederland leidt dit tot angst voor antisemitisme.</a:t>
            </a:r>
          </a:p>
        </p:txBody>
      </p:sp>
      <p:grpSp>
        <p:nvGrpSpPr>
          <p:cNvPr id="4" name="Groep 23">
            <a:extLst>
              <a:ext uri="{FF2B5EF4-FFF2-40B4-BE49-F238E27FC236}">
                <a16:creationId xmlns:a16="http://schemas.microsoft.com/office/drawing/2014/main" id="{BC287172-C139-500F-B5C5-333D21E1F366}"/>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A8CEC021-C784-F821-E9E9-81A67BC34170}"/>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12ACD982-0D43-73E5-27CE-78E6D7DBDB2C}"/>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3D175E08-A18B-C0E9-4E23-9F21205B2406}"/>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43EB66F6-8F14-0CE8-5E9A-2FF5E688473E}"/>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18205862-83B1-B7FE-140E-5CBCCC235DA6}"/>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Toenemende angst of er straks wel ruimte </a:t>
            </a:r>
            <a:br>
              <a:rPr lang="nl-NL" sz="4000"/>
            </a:br>
            <a:r>
              <a:rPr lang="nl-NL" sz="4000"/>
              <a:t>is voor Joods leven in Nederland</a:t>
            </a:r>
          </a:p>
        </p:txBody>
      </p:sp>
    </p:spTree>
    <p:extLst>
      <p:ext uri="{BB962C8B-B14F-4D97-AF65-F5344CB8AC3E}">
        <p14:creationId xmlns:p14="http://schemas.microsoft.com/office/powerpoint/2010/main" val="885058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DB908-0B80-D545-9750-290DC463C894}"/>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6A1C6FF-F62B-E1D1-3CAB-8E8CC8EAA5FB}"/>
              </a:ext>
            </a:extLst>
          </p:cNvPr>
          <p:cNvSpPr>
            <a:spLocks noGrp="1"/>
          </p:cNvSpPr>
          <p:nvPr>
            <p:ph idx="1"/>
          </p:nvPr>
        </p:nvSpPr>
        <p:spPr>
          <a:xfrm>
            <a:off x="2447365" y="1775014"/>
            <a:ext cx="9319179" cy="4840935"/>
          </a:xfrm>
        </p:spPr>
        <p:txBody>
          <a:bodyPr/>
          <a:lstStyle/>
          <a:p>
            <a:r>
              <a:rPr lang="nl-NL"/>
              <a:t>Afnemend aantal zichtbare en herkenbare Joodse Nederlanders in het publieke domein.</a:t>
            </a:r>
          </a:p>
          <a:p>
            <a:r>
              <a:rPr lang="nl-NL"/>
              <a:t>Minder behoefte om te profileren, derde en vierde generaties minder drang om zich te bewijzen/te laten zien. </a:t>
            </a:r>
          </a:p>
          <a:p>
            <a:endParaRPr lang="nl-NL"/>
          </a:p>
        </p:txBody>
      </p:sp>
      <p:grpSp>
        <p:nvGrpSpPr>
          <p:cNvPr id="4" name="Groep 23">
            <a:extLst>
              <a:ext uri="{FF2B5EF4-FFF2-40B4-BE49-F238E27FC236}">
                <a16:creationId xmlns:a16="http://schemas.microsoft.com/office/drawing/2014/main" id="{DDDB7D3E-A40A-3F08-C17F-83BE6BC78FCC}"/>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C5140E7F-C7B4-ED41-867B-27C7EEF465FC}"/>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8D0ECDA7-9B5C-C2D7-CF6D-4087B29EFCA6}"/>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45974B67-ADCB-FC74-82ED-7F43C6432B1D}"/>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A6B6F1B4-DCD9-8127-A79E-30C0AC720D0A}"/>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E0B86294-4E4E-4F1A-4792-AAFA7FDC09C1}"/>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Weinig Joods leiderschap in het publieke </a:t>
            </a:r>
          </a:p>
          <a:p>
            <a:r>
              <a:rPr lang="nl-NL" sz="4000"/>
              <a:t>domein</a:t>
            </a:r>
          </a:p>
        </p:txBody>
      </p:sp>
    </p:spTree>
    <p:extLst>
      <p:ext uri="{BB962C8B-B14F-4D97-AF65-F5344CB8AC3E}">
        <p14:creationId xmlns:p14="http://schemas.microsoft.com/office/powerpoint/2010/main" val="4263905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6F3DC-8A8B-95F3-1E8C-0F750CA92449}"/>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09BD4FF2-4078-B577-9810-49362047071A}"/>
              </a:ext>
            </a:extLst>
          </p:cNvPr>
          <p:cNvSpPr>
            <a:spLocks noGrp="1"/>
          </p:cNvSpPr>
          <p:nvPr>
            <p:ph idx="1"/>
          </p:nvPr>
        </p:nvSpPr>
        <p:spPr>
          <a:xfrm>
            <a:off x="2447365" y="1775014"/>
            <a:ext cx="9319179" cy="4840935"/>
          </a:xfrm>
        </p:spPr>
        <p:txBody>
          <a:bodyPr>
            <a:normAutofit/>
          </a:bodyPr>
          <a:lstStyle/>
          <a:p>
            <a:r>
              <a:rPr lang="nl-NL" noProof="0"/>
              <a:t>Tot 7 oktober voelde het Joods-zijn als een (sub)onderdeel van de eigen Nederlandse identiteit. </a:t>
            </a:r>
          </a:p>
          <a:p>
            <a:r>
              <a:rPr lang="nl-NL" noProof="0"/>
              <a:t>Na 7 oktober lijkt het voor Joden niet langer een optie om ‘gewoon’ Joods te zijn en invulling te geven aan een Joodse identiteit die niet verzwaard is door trauma, oorlog en antisemitisme.</a:t>
            </a:r>
          </a:p>
          <a:p>
            <a:r>
              <a:rPr lang="nl-NL"/>
              <a:t>‘Israël’ is een steeds groter en niet te negeren element in de Joodse identiteit. Dit gaat deels ten koste van andere elementen en versterkt de polarisering (onderling en in relatie tot niet-Joden).</a:t>
            </a:r>
            <a:endParaRPr lang="nl-NL" noProof="0"/>
          </a:p>
          <a:p>
            <a:pPr marL="0" indent="0">
              <a:buNone/>
            </a:pPr>
            <a:endParaRPr lang="nl-NL" noProof="0"/>
          </a:p>
        </p:txBody>
      </p:sp>
      <p:grpSp>
        <p:nvGrpSpPr>
          <p:cNvPr id="4" name="Groep 23">
            <a:extLst>
              <a:ext uri="{FF2B5EF4-FFF2-40B4-BE49-F238E27FC236}">
                <a16:creationId xmlns:a16="http://schemas.microsoft.com/office/drawing/2014/main" id="{368D3A4A-D602-51DD-C787-1C9616ADBA42}"/>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5FBA8252-EF93-DED4-D5CE-400B3F97BDFD}"/>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D65FEF52-2C1B-5A0E-10BD-C1DEBD58CA3C}"/>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5995E7A4-11F8-628B-D437-9CFFC0AC352F}"/>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E3F840FD-BCE3-0611-9750-224E6AF4A825}"/>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80B5B286-3D84-8BFC-57E3-5E0EDD2DCF7C}"/>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Neutraliteit is niet langer een optie voor </a:t>
            </a:r>
          </a:p>
          <a:p>
            <a:r>
              <a:rPr lang="nl-NL" sz="4000"/>
              <a:t>Joodse Nederlanders </a:t>
            </a:r>
          </a:p>
        </p:txBody>
      </p:sp>
    </p:spTree>
    <p:extLst>
      <p:ext uri="{BB962C8B-B14F-4D97-AF65-F5344CB8AC3E}">
        <p14:creationId xmlns:p14="http://schemas.microsoft.com/office/powerpoint/2010/main" val="4119742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FC79E-E6FF-12D0-749E-5F758ED12C0D}"/>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EB9356F6-C1DE-65A8-A046-A677ACD1704A}"/>
              </a:ext>
            </a:extLst>
          </p:cNvPr>
          <p:cNvSpPr>
            <a:spLocks noGrp="1"/>
          </p:cNvSpPr>
          <p:nvPr>
            <p:ph idx="1"/>
          </p:nvPr>
        </p:nvSpPr>
        <p:spPr>
          <a:xfrm>
            <a:off x="2447365" y="1775014"/>
            <a:ext cx="9319179" cy="4840935"/>
          </a:xfrm>
        </p:spPr>
        <p:txBody>
          <a:bodyPr>
            <a:normAutofit/>
          </a:bodyPr>
          <a:lstStyle/>
          <a:p>
            <a:r>
              <a:rPr lang="nl-NL" noProof="0"/>
              <a:t>Uitersten worden in het publieke debat en online versterkt</a:t>
            </a:r>
            <a:r>
              <a:rPr lang="nl-NL"/>
              <a:t>.</a:t>
            </a:r>
            <a:r>
              <a:rPr lang="nl-NL" noProof="0"/>
              <a:t> Nuance wordt niet gehoord.</a:t>
            </a:r>
          </a:p>
          <a:p>
            <a:r>
              <a:rPr lang="nl-NL"/>
              <a:t>Het effect is een vergrote polarisatie.</a:t>
            </a:r>
            <a:endParaRPr lang="nl-NL" noProof="0"/>
          </a:p>
        </p:txBody>
      </p:sp>
      <p:grpSp>
        <p:nvGrpSpPr>
          <p:cNvPr id="4" name="Groep 23">
            <a:extLst>
              <a:ext uri="{FF2B5EF4-FFF2-40B4-BE49-F238E27FC236}">
                <a16:creationId xmlns:a16="http://schemas.microsoft.com/office/drawing/2014/main" id="{11277D03-2B3F-4803-BF1B-4F3E9A57DC30}"/>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3369E4C6-22BB-68F1-0A81-409F2A77122F}"/>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690AA557-6BDA-1B63-43A8-4F93C5B574A2}"/>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B575C9D9-CDD0-0538-FF59-DE13B99002B8}"/>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6F10E9FD-2C49-D993-361A-FB4F46A2DA6B}"/>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DA12E77C-4DA1-9B82-03A5-0694CE2DBBB6}"/>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Het publieke debat laat steeds minder ruimte</a:t>
            </a:r>
            <a:br>
              <a:rPr lang="nl-NL" sz="4000"/>
            </a:br>
            <a:r>
              <a:rPr lang="nl-NL" sz="4000"/>
              <a:t>voor afwijkende meningen</a:t>
            </a:r>
          </a:p>
        </p:txBody>
      </p:sp>
    </p:spTree>
    <p:extLst>
      <p:ext uri="{BB962C8B-B14F-4D97-AF65-F5344CB8AC3E}">
        <p14:creationId xmlns:p14="http://schemas.microsoft.com/office/powerpoint/2010/main" val="1243859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3E21B-6895-9FCD-35F3-5720D53783BE}"/>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BB836D47-C68D-4125-4607-BB373B5F5126}"/>
              </a:ext>
            </a:extLst>
          </p:cNvPr>
          <p:cNvSpPr>
            <a:spLocks noGrp="1"/>
          </p:cNvSpPr>
          <p:nvPr>
            <p:ph idx="1"/>
          </p:nvPr>
        </p:nvSpPr>
        <p:spPr>
          <a:xfrm>
            <a:off x="2447365" y="1775014"/>
            <a:ext cx="9319179" cy="4840935"/>
          </a:xfrm>
        </p:spPr>
        <p:txBody>
          <a:bodyPr>
            <a:normAutofit/>
          </a:bodyPr>
          <a:lstStyle/>
          <a:p>
            <a:r>
              <a:rPr lang="nl-NL" noProof="0"/>
              <a:t>Een deel van de Joden voelt zich niet thuis in de Joodse gemeenschap vanwege een (angst voor) ideologische verschillen met Joden die ze tegenkomen in Joodse organisaties. </a:t>
            </a:r>
          </a:p>
          <a:p>
            <a:r>
              <a:rPr lang="nl-NL" noProof="0"/>
              <a:t>De ideologische verschillen gaan in het bijzonder over Israël, maar ook breder over maatschappelijke opvattingen.</a:t>
            </a:r>
          </a:p>
          <a:p>
            <a:r>
              <a:rPr lang="nl-NL"/>
              <a:t>Dit leidt tot een gevoel van ‘ideologische eenzaamheid’ onder een deel van de Nederlandse Joden, die bovendien wordt versterkt door een gebrek aan kennis over de praxis.</a:t>
            </a:r>
            <a:endParaRPr lang="nl-NL" noProof="0"/>
          </a:p>
        </p:txBody>
      </p:sp>
      <p:grpSp>
        <p:nvGrpSpPr>
          <p:cNvPr id="4" name="Groep 23">
            <a:extLst>
              <a:ext uri="{FF2B5EF4-FFF2-40B4-BE49-F238E27FC236}">
                <a16:creationId xmlns:a16="http://schemas.microsoft.com/office/drawing/2014/main" id="{6D41E9A0-3631-6938-A2A2-1E58BAE3674A}"/>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0AF4519D-2F69-B707-9C79-3FD40C805265}"/>
                </a:ext>
              </a:extLst>
            </p:cNvPr>
            <p:cNvCxnSpPr>
              <a:cxnSpLocks/>
            </p:cNvCxnSpPr>
            <p:nvPr/>
          </p:nvCxnSpPr>
          <p:spPr>
            <a:xfrm>
              <a:off x="46707" y="1676401"/>
              <a:ext cx="1195121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7584C977-AF1F-B5B3-BF98-4E0A1978F559}"/>
                </a:ext>
              </a:extLst>
            </p:cNvPr>
            <p:cNvCxnSpPr>
              <a:cxnSpLocks/>
            </p:cNvCxnSpPr>
            <p:nvPr/>
          </p:nvCxnSpPr>
          <p:spPr>
            <a:xfrm>
              <a:off x="1903659" y="1676401"/>
              <a:ext cx="0" cy="5302621"/>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EC6D19E7-2D4A-064A-5CC4-7E011B5C5F0C}"/>
              </a:ext>
            </a:extLst>
          </p:cNvPr>
          <p:cNvSpPr>
            <a:spLocks noChangeArrowheads="1"/>
          </p:cNvSpPr>
          <p:nvPr/>
        </p:nvSpPr>
        <p:spPr bwMode="auto">
          <a:xfrm>
            <a:off x="11112873" y="525023"/>
            <a:ext cx="774700" cy="774000"/>
          </a:xfrm>
          <a:prstGeom prst="ellipse">
            <a:avLst/>
          </a:prstGeom>
          <a:ln w="38100">
            <a:solidFill>
              <a:schemeClr val="accent1"/>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CA7F4741-BDEB-AB9C-BED7-25F79A25987C}"/>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1"/>
                </a:solidFill>
              </a:rPr>
              <a:t>De Nederlandse samenleving</a:t>
            </a:r>
          </a:p>
        </p:txBody>
      </p:sp>
      <p:sp>
        <p:nvSpPr>
          <p:cNvPr id="9" name="Titel 1">
            <a:extLst>
              <a:ext uri="{FF2B5EF4-FFF2-40B4-BE49-F238E27FC236}">
                <a16:creationId xmlns:a16="http://schemas.microsoft.com/office/drawing/2014/main" id="{58485F29-23C2-46D1-A797-A07E0AFF3B98}"/>
              </a:ext>
            </a:extLst>
          </p:cNvPr>
          <p:cNvSpPr txBox="1">
            <a:spLocks/>
          </p:cNvSpPr>
          <p:nvPr/>
        </p:nvSpPr>
        <p:spPr>
          <a:xfrm>
            <a:off x="841787" y="6266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Toenemende mate van ‘ideologische </a:t>
            </a:r>
            <a:br>
              <a:rPr lang="nl-NL" sz="4000"/>
            </a:br>
            <a:r>
              <a:rPr lang="nl-NL" sz="4000"/>
              <a:t>eenzaamheid’ in de Joodse gemeenschap</a:t>
            </a:r>
          </a:p>
        </p:txBody>
      </p:sp>
    </p:spTree>
    <p:extLst>
      <p:ext uri="{BB962C8B-B14F-4D97-AF65-F5344CB8AC3E}">
        <p14:creationId xmlns:p14="http://schemas.microsoft.com/office/powerpoint/2010/main" val="3585109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B62B6-F8F2-06B3-06A5-53168D1046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B44350-1BB5-850A-2B15-6C79F6890821}"/>
              </a:ext>
            </a:extLst>
          </p:cNvPr>
          <p:cNvSpPr>
            <a:spLocks noGrp="1"/>
          </p:cNvSpPr>
          <p:nvPr>
            <p:ph type="title"/>
          </p:nvPr>
        </p:nvSpPr>
        <p:spPr>
          <a:xfrm>
            <a:off x="695325" y="634534"/>
            <a:ext cx="10156451" cy="568292"/>
          </a:xfrm>
        </p:spPr>
        <p:txBody>
          <a:bodyPr>
            <a:noAutofit/>
          </a:bodyPr>
          <a:lstStyle/>
          <a:p>
            <a:r>
              <a:rPr lang="nl-NL" sz="4000"/>
              <a:t>Afnemende publieke en private </a:t>
            </a:r>
            <a:r>
              <a:rPr lang="nl-NL" sz="4000" err="1"/>
              <a:t>funding</a:t>
            </a:r>
            <a:endParaRPr lang="nl-NL" sz="4000"/>
          </a:p>
        </p:txBody>
      </p:sp>
      <p:sp>
        <p:nvSpPr>
          <p:cNvPr id="3" name="Tijdelijke aanduiding voor inhoud 2">
            <a:extLst>
              <a:ext uri="{FF2B5EF4-FFF2-40B4-BE49-F238E27FC236}">
                <a16:creationId xmlns:a16="http://schemas.microsoft.com/office/drawing/2014/main" id="{49702474-A6FB-D95C-DAA7-94C175B7F084}"/>
              </a:ext>
            </a:extLst>
          </p:cNvPr>
          <p:cNvSpPr>
            <a:spLocks noGrp="1"/>
          </p:cNvSpPr>
          <p:nvPr>
            <p:ph idx="1"/>
          </p:nvPr>
        </p:nvSpPr>
        <p:spPr>
          <a:xfrm>
            <a:off x="2447365" y="1775014"/>
            <a:ext cx="9319179" cy="4840935"/>
          </a:xfrm>
        </p:spPr>
        <p:txBody>
          <a:bodyPr/>
          <a:lstStyle/>
          <a:p>
            <a:r>
              <a:rPr lang="nl-NL"/>
              <a:t>Joodse organisaties krijgen te maken met het wegvallen van publieke middelen die gekoppeld zijn aan de effecten van de </a:t>
            </a:r>
            <a:r>
              <a:rPr lang="nl-NL" err="1"/>
              <a:t>Shoa</a:t>
            </a:r>
            <a:r>
              <a:rPr lang="nl-NL"/>
              <a:t>.</a:t>
            </a:r>
          </a:p>
          <a:p>
            <a:r>
              <a:rPr lang="nl-NL"/>
              <a:t>Legaten nemen eerst toe door het verdwijnen van een vermogende generatie, maar hierna valt een gat.</a:t>
            </a:r>
          </a:p>
        </p:txBody>
      </p:sp>
      <p:grpSp>
        <p:nvGrpSpPr>
          <p:cNvPr id="4" name="Groep 23">
            <a:extLst>
              <a:ext uri="{FF2B5EF4-FFF2-40B4-BE49-F238E27FC236}">
                <a16:creationId xmlns:a16="http://schemas.microsoft.com/office/drawing/2014/main" id="{E5C9BBA1-9614-CE6D-2963-42FE0CEBAA2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E7F24C08-1800-50F4-1368-BBCDE7D9A079}"/>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E347CDDD-E0BC-502F-CB0D-AC6CA65F93D4}"/>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3A9B1B9E-39C6-000D-C696-6917CAC5448F}"/>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EBCBFA96-762A-EF4F-BFFA-95960A8D33CB}"/>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Tree>
    <p:extLst>
      <p:ext uri="{BB962C8B-B14F-4D97-AF65-F5344CB8AC3E}">
        <p14:creationId xmlns:p14="http://schemas.microsoft.com/office/powerpoint/2010/main" val="388136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DE0DB-8B1C-E1F6-2CDE-57FEB4AB5FA5}"/>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4FBB708D-CAAC-D789-6A2B-47F3EBFD4D55}"/>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a:t>De samenwerking onder Joodse organisaties neemt toe: door afnemende betrokkenheid onder jongere Joodse Nederlanders en weggevallen (private en publieke) </a:t>
            </a:r>
            <a:r>
              <a:rPr lang="nl-NL" err="1"/>
              <a:t>funding</a:t>
            </a:r>
            <a:r>
              <a:rPr lang="nl-NL"/>
              <a:t> zijn Joodse organisaties gedwongen om meer samen te werken.</a:t>
            </a:r>
          </a:p>
          <a:p>
            <a:r>
              <a:rPr lang="nl-NL"/>
              <a:t>Parallel hieraan is er – mede door 7 oktober - een sterke behoefte aan samenzijn in een Joodse sociale kring, wat doorwerkt in een grotere betrokkenheid bij Joods leven en de Joodse gemeenschap.</a:t>
            </a:r>
          </a:p>
        </p:txBody>
      </p:sp>
      <p:grpSp>
        <p:nvGrpSpPr>
          <p:cNvPr id="4" name="Groep 23">
            <a:extLst>
              <a:ext uri="{FF2B5EF4-FFF2-40B4-BE49-F238E27FC236}">
                <a16:creationId xmlns:a16="http://schemas.microsoft.com/office/drawing/2014/main" id="{80B941E9-DD92-2A42-FE81-C3FE0D4DAAE8}"/>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87C283DC-5B89-24E7-9C3F-4232A0DE9A51}"/>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5837A6E1-A16F-58CF-A596-E1A843528699}"/>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DD76BD8B-0239-9DBC-5C1D-BE627B1AD731}"/>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C6759B0A-27C6-D1E6-01F1-0648DD45BBC3}"/>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
        <p:nvSpPr>
          <p:cNvPr id="7" name="Titel 1">
            <a:extLst>
              <a:ext uri="{FF2B5EF4-FFF2-40B4-BE49-F238E27FC236}">
                <a16:creationId xmlns:a16="http://schemas.microsoft.com/office/drawing/2014/main" id="{7BD24A15-2DE2-F758-9A70-3041C544036A}"/>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Op zoek naar verbinding en gemeenschap</a:t>
            </a:r>
          </a:p>
        </p:txBody>
      </p:sp>
    </p:spTree>
    <p:extLst>
      <p:ext uri="{BB962C8B-B14F-4D97-AF65-F5344CB8AC3E}">
        <p14:creationId xmlns:p14="http://schemas.microsoft.com/office/powerpoint/2010/main" val="2546230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A2F94-491F-6D12-22DB-6BA90895A37C}"/>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1ADA5CD-386F-1E74-B829-D043E295A790}"/>
              </a:ext>
            </a:extLst>
          </p:cNvPr>
          <p:cNvSpPr>
            <a:spLocks noGrp="1"/>
          </p:cNvSpPr>
          <p:nvPr>
            <p:ph idx="1"/>
          </p:nvPr>
        </p:nvSpPr>
        <p:spPr>
          <a:xfrm>
            <a:off x="2447365" y="1775014"/>
            <a:ext cx="9319179" cy="4840935"/>
          </a:xfrm>
        </p:spPr>
        <p:txBody>
          <a:bodyPr/>
          <a:lstStyle/>
          <a:p>
            <a:r>
              <a:rPr lang="nl-NL"/>
              <a:t>Waar voorheen Joods-zijn met name vorm kreeg in sjoel en door stil te staan bij de </a:t>
            </a:r>
            <a:r>
              <a:rPr lang="nl-NL" err="1"/>
              <a:t>Shoa</a:t>
            </a:r>
            <a:r>
              <a:rPr lang="nl-NL"/>
              <a:t> is bij jonge generatie een behoefte zichtbaar om op een positieve (onbelast door de verschrikkingen en/of discussie over Israël/Palestina) manier invulling te geven aan een Joodse identiteit.</a:t>
            </a:r>
          </a:p>
          <a:p>
            <a:r>
              <a:rPr lang="nl-NL"/>
              <a:t>In deze jongere generatie wordt een onderscheid gemaakt tussen een culturele en een religieuze invulling van het Joods-zijn, waarbij gezocht wordt naar een culturele invulling buiten de religieuze instellingen om.</a:t>
            </a:r>
          </a:p>
          <a:p>
            <a:r>
              <a:rPr lang="nl-NL"/>
              <a:t>Wonen in de mediene vormt een obstakel om in deze behoefte te voorzien, omdat Joods leven zich steeds meer exclusief in Amsterdam afspeelt.</a:t>
            </a:r>
          </a:p>
        </p:txBody>
      </p:sp>
      <p:grpSp>
        <p:nvGrpSpPr>
          <p:cNvPr id="4" name="Groep 23">
            <a:extLst>
              <a:ext uri="{FF2B5EF4-FFF2-40B4-BE49-F238E27FC236}">
                <a16:creationId xmlns:a16="http://schemas.microsoft.com/office/drawing/2014/main" id="{4FB921A0-A1A5-0DEB-CD3D-445266110DFB}"/>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2C3DEF0D-F028-BFAE-5252-FBCA422D14FE}"/>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8787F34C-065C-9682-EF7B-7E6DB71FBCA4}"/>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34690E32-CB5B-7CF1-8793-947EC4E0C752}"/>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BAD53721-6A0A-F590-2DD8-1ECBCE17D8DF}"/>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
        <p:nvSpPr>
          <p:cNvPr id="7" name="Titel 1">
            <a:extLst>
              <a:ext uri="{FF2B5EF4-FFF2-40B4-BE49-F238E27FC236}">
                <a16:creationId xmlns:a16="http://schemas.microsoft.com/office/drawing/2014/main" id="{9008813A-0CC7-3EA9-241C-FD2AC5A2C814}"/>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Grote behoefte aan positief niet-religieus</a:t>
            </a:r>
            <a:br>
              <a:rPr lang="nl-NL" sz="4000"/>
            </a:br>
            <a:r>
              <a:rPr lang="nl-NL" sz="4000"/>
              <a:t>Joods leven (m.n. in de mediene)</a:t>
            </a:r>
          </a:p>
        </p:txBody>
      </p:sp>
    </p:spTree>
    <p:extLst>
      <p:ext uri="{BB962C8B-B14F-4D97-AF65-F5344CB8AC3E}">
        <p14:creationId xmlns:p14="http://schemas.microsoft.com/office/powerpoint/2010/main" val="60173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2C5F3-0612-3617-1B98-23BE51BD4ED6}"/>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5E06A026-2042-EA24-58E9-078EFBBB4138}"/>
              </a:ext>
            </a:extLst>
          </p:cNvPr>
          <p:cNvSpPr>
            <a:spLocks noGrp="1"/>
          </p:cNvSpPr>
          <p:nvPr>
            <p:ph idx="1"/>
          </p:nvPr>
        </p:nvSpPr>
        <p:spPr>
          <a:xfrm>
            <a:off x="2447365" y="1775014"/>
            <a:ext cx="9319179" cy="4840935"/>
          </a:xfrm>
        </p:spPr>
        <p:txBody>
          <a:bodyPr/>
          <a:lstStyle/>
          <a:p>
            <a:r>
              <a:rPr lang="nl-NL"/>
              <a:t>De situatie in het Midden-Oosten is een splijtzwam onder Joodse Nederlanders en zet de samenwerking tussen Joodse organisaties verder onder druk.</a:t>
            </a:r>
          </a:p>
          <a:p>
            <a:r>
              <a:rPr lang="nl-NL"/>
              <a:t>Het resultaat is dat Joods Nederland een lappendeken is van kleine organisaties die ieder hun eigen groep bedienen.</a:t>
            </a:r>
          </a:p>
          <a:p>
            <a:r>
              <a:rPr lang="nl-NL"/>
              <a:t>Ook grote delen (ongebonden) Joden trekken zich terug in eigen kring.</a:t>
            </a:r>
          </a:p>
        </p:txBody>
      </p:sp>
      <p:grpSp>
        <p:nvGrpSpPr>
          <p:cNvPr id="4" name="Groep 23">
            <a:extLst>
              <a:ext uri="{FF2B5EF4-FFF2-40B4-BE49-F238E27FC236}">
                <a16:creationId xmlns:a16="http://schemas.microsoft.com/office/drawing/2014/main" id="{E6CF01A4-4379-46F7-C586-8EB49EDE2C4B}"/>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DEB9EADB-5A98-D54E-C393-403C303BC2AB}"/>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0207B2AA-9354-D7DA-8B3E-A048DF36C379}"/>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88402BB3-E03E-7495-E593-93A5CF837E91}"/>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19447AFF-E787-5132-16C6-AB9D2EEDB2DC}"/>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
        <p:nvSpPr>
          <p:cNvPr id="7" name="Titel 1">
            <a:extLst>
              <a:ext uri="{FF2B5EF4-FFF2-40B4-BE49-F238E27FC236}">
                <a16:creationId xmlns:a16="http://schemas.microsoft.com/office/drawing/2014/main" id="{BF48FEBD-0FC9-C554-78E9-260AFA24B921}"/>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Verdergaande versplintering binnen de </a:t>
            </a:r>
          </a:p>
          <a:p>
            <a:r>
              <a:rPr lang="nl-NL" sz="4000"/>
              <a:t>Joodse gemeenschap</a:t>
            </a:r>
          </a:p>
        </p:txBody>
      </p:sp>
    </p:spTree>
    <p:extLst>
      <p:ext uri="{BB962C8B-B14F-4D97-AF65-F5344CB8AC3E}">
        <p14:creationId xmlns:p14="http://schemas.microsoft.com/office/powerpoint/2010/main" val="1622010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EB4F9-C8F4-52C8-EEA0-D25FAAE84889}"/>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64B8D780-533C-44EC-D39B-22334FD643A0}"/>
              </a:ext>
            </a:extLst>
          </p:cNvPr>
          <p:cNvSpPr>
            <a:spLocks noGrp="1"/>
          </p:cNvSpPr>
          <p:nvPr>
            <p:ph idx="1"/>
          </p:nvPr>
        </p:nvSpPr>
        <p:spPr>
          <a:xfrm>
            <a:off x="2447365" y="1775014"/>
            <a:ext cx="9319179" cy="4840935"/>
          </a:xfrm>
        </p:spPr>
        <p:txBody>
          <a:bodyPr/>
          <a:lstStyle/>
          <a:p>
            <a:r>
              <a:rPr lang="nl-NL"/>
              <a:t>Er zijn steeds minder Joodse organisaties, een kleine gemeenschap kan steeds in mindere mate de infrastructuur in stand houden.</a:t>
            </a:r>
          </a:p>
          <a:p>
            <a:r>
              <a:rPr lang="nl-NL"/>
              <a:t>Er is steeds minder aanbod in de Mediene: georganiseerd Joods leven krijgt in toenemende mate alleen vorm in Amsterdam.</a:t>
            </a:r>
          </a:p>
          <a:p>
            <a:endParaRPr lang="nl-NL"/>
          </a:p>
        </p:txBody>
      </p:sp>
      <p:grpSp>
        <p:nvGrpSpPr>
          <p:cNvPr id="4" name="Groep 23">
            <a:extLst>
              <a:ext uri="{FF2B5EF4-FFF2-40B4-BE49-F238E27FC236}">
                <a16:creationId xmlns:a16="http://schemas.microsoft.com/office/drawing/2014/main" id="{1C0AA129-E017-7FDE-B0F4-136D58BB97F5}"/>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F6B25C41-7EFE-6D8D-84B7-F6E1A285DA81}"/>
                </a:ext>
              </a:extLst>
            </p:cNvPr>
            <p:cNvCxnSpPr>
              <a:cxnSpLocks/>
            </p:cNvCxnSpPr>
            <p:nvPr/>
          </p:nvCxnSpPr>
          <p:spPr>
            <a:xfrm>
              <a:off x="46707" y="1676401"/>
              <a:ext cx="1195121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0B6EF69B-B012-C708-ABF9-E240EDFD4455}"/>
                </a:ext>
              </a:extLst>
            </p:cNvPr>
            <p:cNvCxnSpPr>
              <a:cxnSpLocks/>
            </p:cNvCxnSpPr>
            <p:nvPr/>
          </p:nvCxnSpPr>
          <p:spPr>
            <a:xfrm>
              <a:off x="1903659" y="1676401"/>
              <a:ext cx="0" cy="53026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FEABEB8E-74E7-49F9-F7E4-1CDEE0A91C4F}"/>
              </a:ext>
            </a:extLst>
          </p:cNvPr>
          <p:cNvSpPr>
            <a:spLocks noChangeArrowheads="1"/>
          </p:cNvSpPr>
          <p:nvPr/>
        </p:nvSpPr>
        <p:spPr bwMode="auto">
          <a:xfrm>
            <a:off x="11112873" y="525023"/>
            <a:ext cx="774700" cy="774000"/>
          </a:xfrm>
          <a:prstGeom prst="ellipse">
            <a:avLst/>
          </a:prstGeom>
          <a:ln w="38100">
            <a:solidFill>
              <a:srgbClr val="C3A27D"/>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O</a:t>
            </a:r>
            <a:endParaRPr lang="nl-NL" altLang="nl-NL" sz="4800" b="1">
              <a:solidFill>
                <a:schemeClr val="bg1">
                  <a:lumMod val="50000"/>
                </a:schemeClr>
              </a:solidFill>
            </a:endParaRPr>
          </a:p>
        </p:txBody>
      </p:sp>
      <p:sp>
        <p:nvSpPr>
          <p:cNvPr id="13" name="TextBox 12">
            <a:extLst>
              <a:ext uri="{FF2B5EF4-FFF2-40B4-BE49-F238E27FC236}">
                <a16:creationId xmlns:a16="http://schemas.microsoft.com/office/drawing/2014/main" id="{A1176500-A6BD-DBDC-278E-CBD5DE9FAE69}"/>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2"/>
                </a:solidFill>
              </a:rPr>
              <a:t>Religie, cultuur en tradities</a:t>
            </a:r>
          </a:p>
        </p:txBody>
      </p:sp>
      <p:sp>
        <p:nvSpPr>
          <p:cNvPr id="7" name="Titel 1">
            <a:extLst>
              <a:ext uri="{FF2B5EF4-FFF2-40B4-BE49-F238E27FC236}">
                <a16:creationId xmlns:a16="http://schemas.microsoft.com/office/drawing/2014/main" id="{101A41A4-852F-0154-6FCD-5C311CC13FF3}"/>
              </a:ext>
            </a:extLst>
          </p:cNvPr>
          <p:cNvSpPr txBox="1">
            <a:spLocks/>
          </p:cNvSpPr>
          <p:nvPr/>
        </p:nvSpPr>
        <p:spPr>
          <a:xfrm>
            <a:off x="689387" y="474217"/>
            <a:ext cx="10156451" cy="568292"/>
          </a:xfrm>
          <a:prstGeom prst="rect">
            <a:avLst/>
          </a:prstGeom>
        </p:spPr>
        <p:txBody>
          <a:bodyPr vert="horz" wrap="none" lIns="91440" tIns="45720" rIns="91440" bIns="45720" rtlCol="0" anchor="ctr">
            <a:noAutofit/>
          </a:bodyPr>
          <a:lstStyle>
            <a:lvl1pPr algn="l" defTabSz="914400" rtl="0" eaLnBrk="1" latinLnBrk="0" hangingPunct="1">
              <a:lnSpc>
                <a:spcPct val="90000"/>
              </a:lnSpc>
              <a:spcBef>
                <a:spcPct val="0"/>
              </a:spcBef>
              <a:buNone/>
              <a:defRPr sz="4500" kern="1200">
                <a:solidFill>
                  <a:schemeClr val="accent1"/>
                </a:solidFill>
                <a:latin typeface="+mj-lt"/>
                <a:ea typeface="+mj-ea"/>
                <a:cs typeface="+mj-cs"/>
              </a:defRPr>
            </a:lvl1pPr>
          </a:lstStyle>
          <a:p>
            <a:r>
              <a:rPr lang="nl-NL" sz="4000"/>
              <a:t>De Joodse infrastructuur neemt af</a:t>
            </a:r>
          </a:p>
        </p:txBody>
      </p:sp>
    </p:spTree>
    <p:extLst>
      <p:ext uri="{BB962C8B-B14F-4D97-AF65-F5344CB8AC3E}">
        <p14:creationId xmlns:p14="http://schemas.microsoft.com/office/powerpoint/2010/main" val="2583708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C40BD-A335-D971-C407-F72FFA4562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266355-D0BA-0E57-62C9-B0B84C970F9D}"/>
              </a:ext>
            </a:extLst>
          </p:cNvPr>
          <p:cNvSpPr>
            <a:spLocks noGrp="1"/>
          </p:cNvSpPr>
          <p:nvPr>
            <p:ph type="title"/>
          </p:nvPr>
        </p:nvSpPr>
        <p:spPr>
          <a:xfrm>
            <a:off x="695325" y="634534"/>
            <a:ext cx="10156451" cy="568292"/>
          </a:xfrm>
        </p:spPr>
        <p:txBody>
          <a:bodyPr>
            <a:noAutofit/>
          </a:bodyPr>
          <a:lstStyle/>
          <a:p>
            <a:r>
              <a:rPr lang="nl-NL" sz="4000"/>
              <a:t>Meer ambivalente relatie tot Israël</a:t>
            </a:r>
          </a:p>
        </p:txBody>
      </p:sp>
      <p:sp>
        <p:nvSpPr>
          <p:cNvPr id="3" name="Tijdelijke aanduiding voor inhoud 2">
            <a:extLst>
              <a:ext uri="{FF2B5EF4-FFF2-40B4-BE49-F238E27FC236}">
                <a16:creationId xmlns:a16="http://schemas.microsoft.com/office/drawing/2014/main" id="{405661F0-2551-8596-7AB4-54803C629E66}"/>
              </a:ext>
            </a:extLst>
          </p:cNvPr>
          <p:cNvSpPr>
            <a:spLocks noGrp="1"/>
          </p:cNvSpPr>
          <p:nvPr>
            <p:ph idx="1"/>
          </p:nvPr>
        </p:nvSpPr>
        <p:spPr>
          <a:xfrm>
            <a:off x="2447365" y="1775014"/>
            <a:ext cx="9319179" cy="4840935"/>
          </a:xfrm>
        </p:spPr>
        <p:txBody>
          <a:bodyPr/>
          <a:lstStyle/>
          <a:p>
            <a:r>
              <a:rPr lang="nl-NL"/>
              <a:t>De sterke religieuze en culturele relatie met Israël staat bij veel Joods Nederlanders onder druk vanwege hun kritiek op het beleid van de Israëlische regering. </a:t>
            </a:r>
          </a:p>
          <a:p>
            <a:r>
              <a:rPr lang="nl-NL"/>
              <a:t>Ook Joden die nooit iets met Israël hebben gehad voelen zich door de buitenwereld voor het blok gezet om iets zich te verdedigen (of op z’n minst kleur te bekennen). </a:t>
            </a:r>
          </a:p>
          <a:p>
            <a:r>
              <a:rPr lang="nl-NL"/>
              <a:t>Tegelijkertijd is er groot ongemak over het gemak waarmee niet-Joodse Nederlanders kritiek hebben op het Israëlische beleid en – met name – hoe snel het onderscheid tussen Israël en Joden hierin niet meer wordt gemaakt.</a:t>
            </a:r>
          </a:p>
          <a:p>
            <a:pPr marL="0" indent="0">
              <a:buNone/>
            </a:pPr>
            <a:endParaRPr lang="nl-NL"/>
          </a:p>
        </p:txBody>
      </p:sp>
      <p:grpSp>
        <p:nvGrpSpPr>
          <p:cNvPr id="4" name="Groep 23">
            <a:extLst>
              <a:ext uri="{FF2B5EF4-FFF2-40B4-BE49-F238E27FC236}">
                <a16:creationId xmlns:a16="http://schemas.microsoft.com/office/drawing/2014/main" id="{F0F0B8A9-1180-536E-3906-F5DBC643FA12}"/>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B2FE6A2B-8ACA-0A92-4204-06C492699A52}"/>
                </a:ext>
              </a:extLst>
            </p:cNvPr>
            <p:cNvCxnSpPr>
              <a:cxnSpLocks/>
            </p:cNvCxnSpPr>
            <p:nvPr/>
          </p:nvCxnSpPr>
          <p:spPr>
            <a:xfrm>
              <a:off x="46707" y="1676401"/>
              <a:ext cx="11951211"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5A769F23-9720-7928-C590-FD6FD0AAEE33}"/>
                </a:ext>
              </a:extLst>
            </p:cNvPr>
            <p:cNvCxnSpPr>
              <a:cxnSpLocks/>
            </p:cNvCxnSpPr>
            <p:nvPr/>
          </p:nvCxnSpPr>
          <p:spPr>
            <a:xfrm>
              <a:off x="1903659" y="1676401"/>
              <a:ext cx="0" cy="5302621"/>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B2398C16-EF70-6EE3-1F57-E2D70029D5AC}"/>
              </a:ext>
            </a:extLst>
          </p:cNvPr>
          <p:cNvSpPr>
            <a:spLocks noChangeArrowheads="1"/>
          </p:cNvSpPr>
          <p:nvPr/>
        </p:nvSpPr>
        <p:spPr bwMode="auto">
          <a:xfrm>
            <a:off x="11112873" y="525023"/>
            <a:ext cx="774700" cy="774000"/>
          </a:xfrm>
          <a:prstGeom prst="ellipse">
            <a:avLst/>
          </a:prstGeom>
          <a:ln w="38100">
            <a:solidFill>
              <a:schemeClr val="accent3"/>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EA243050-B51F-C7E6-B98C-583A60CD339D}"/>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3"/>
                </a:solidFill>
              </a:rPr>
              <a:t>Israël en Zionisme</a:t>
            </a:r>
          </a:p>
        </p:txBody>
      </p:sp>
    </p:spTree>
    <p:extLst>
      <p:ext uri="{BB962C8B-B14F-4D97-AF65-F5344CB8AC3E}">
        <p14:creationId xmlns:p14="http://schemas.microsoft.com/office/powerpoint/2010/main" val="33565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B7BD8-6094-0E00-4EC7-EA1E54C1BEC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745F7DD-93C7-2E4D-CAA5-26755ECAFDE7}"/>
              </a:ext>
            </a:extLst>
          </p:cNvPr>
          <p:cNvSpPr>
            <a:spLocks noGrp="1"/>
          </p:cNvSpPr>
          <p:nvPr>
            <p:ph type="title"/>
          </p:nvPr>
        </p:nvSpPr>
        <p:spPr>
          <a:xfrm>
            <a:off x="695325" y="634534"/>
            <a:ext cx="10156451" cy="568292"/>
          </a:xfrm>
        </p:spPr>
        <p:txBody>
          <a:bodyPr>
            <a:noAutofit/>
          </a:bodyPr>
          <a:lstStyle/>
          <a:p>
            <a:r>
              <a:rPr lang="nl-NL" sz="4000"/>
              <a:t>Omvangrijke immigratie van Joodse Israëli</a:t>
            </a:r>
          </a:p>
        </p:txBody>
      </p:sp>
      <p:sp>
        <p:nvSpPr>
          <p:cNvPr id="3" name="Tijdelijke aanduiding voor inhoud 2">
            <a:extLst>
              <a:ext uri="{FF2B5EF4-FFF2-40B4-BE49-F238E27FC236}">
                <a16:creationId xmlns:a16="http://schemas.microsoft.com/office/drawing/2014/main" id="{3DCE4C5D-2AEF-C5CA-5EE9-4D7C5301D664}"/>
              </a:ext>
            </a:extLst>
          </p:cNvPr>
          <p:cNvSpPr>
            <a:spLocks noGrp="1"/>
          </p:cNvSpPr>
          <p:nvPr>
            <p:ph idx="1"/>
          </p:nvPr>
        </p:nvSpPr>
        <p:spPr>
          <a:xfrm>
            <a:off x="2447365" y="1775014"/>
            <a:ext cx="9319179" cy="4840935"/>
          </a:xfrm>
        </p:spPr>
        <p:txBody>
          <a:bodyPr vert="horz" lIns="91440" tIns="45720" rIns="91440" bIns="45720" rtlCol="0" anchor="t">
            <a:normAutofit/>
          </a:bodyPr>
          <a:lstStyle/>
          <a:p>
            <a:r>
              <a:rPr lang="nl-NL" err="1"/>
              <a:t>Israeli</a:t>
            </a:r>
            <a:r>
              <a:rPr lang="nl-NL"/>
              <a:t> zullen op termijn de meerderheid vormen van de Joodse gemeenschap in Nederland.</a:t>
            </a:r>
          </a:p>
          <a:p>
            <a:r>
              <a:rPr lang="nl-NL" err="1"/>
              <a:t>Israeli</a:t>
            </a:r>
            <a:r>
              <a:rPr lang="nl-NL"/>
              <a:t> mengen zich vaak niet; in eerste instantie is er vaak weinig interactie met Joodse Nederlanders en zijn zij primair op elkaar gericht. Ze hebben eigen kanalen om elkaar te vinden en daarin ook eigen behoeften.</a:t>
            </a:r>
          </a:p>
          <a:p>
            <a:r>
              <a:rPr lang="nl-NL" err="1"/>
              <a:t>Israeli</a:t>
            </a:r>
            <a:r>
              <a:rPr lang="nl-NL"/>
              <a:t> zijn nog beperkt vertegenwoordigd in de Nederlands-Joodse organisaties</a:t>
            </a:r>
          </a:p>
          <a:p>
            <a:r>
              <a:rPr lang="nl-NL"/>
              <a:t>Israëli in Nederland zijn overwegend niet-religieus en progressief. Wel hebben ze van huis uit veel kennis over Joodse religie, cultuur en tradities. </a:t>
            </a:r>
          </a:p>
        </p:txBody>
      </p:sp>
      <p:grpSp>
        <p:nvGrpSpPr>
          <p:cNvPr id="4" name="Groep 23">
            <a:extLst>
              <a:ext uri="{FF2B5EF4-FFF2-40B4-BE49-F238E27FC236}">
                <a16:creationId xmlns:a16="http://schemas.microsoft.com/office/drawing/2014/main" id="{FE3AAED3-D049-6DB8-802B-748BB4F4E16D}"/>
              </a:ext>
            </a:extLst>
          </p:cNvPr>
          <p:cNvGrpSpPr/>
          <p:nvPr/>
        </p:nvGrpSpPr>
        <p:grpSpPr>
          <a:xfrm>
            <a:off x="240789" y="1555379"/>
            <a:ext cx="11951211" cy="5302621"/>
            <a:chOff x="46707" y="1676401"/>
            <a:chExt cx="11951211" cy="5302621"/>
          </a:xfrm>
        </p:grpSpPr>
        <p:cxnSp>
          <p:nvCxnSpPr>
            <p:cNvPr id="5" name="Rechte verbindingslijn 12">
              <a:extLst>
                <a:ext uri="{FF2B5EF4-FFF2-40B4-BE49-F238E27FC236}">
                  <a16:creationId xmlns:a16="http://schemas.microsoft.com/office/drawing/2014/main" id="{274B441C-6C51-D7FA-94DA-CEF9215DC57E}"/>
                </a:ext>
              </a:extLst>
            </p:cNvPr>
            <p:cNvCxnSpPr>
              <a:cxnSpLocks/>
            </p:cNvCxnSpPr>
            <p:nvPr/>
          </p:nvCxnSpPr>
          <p:spPr>
            <a:xfrm>
              <a:off x="46707" y="1676401"/>
              <a:ext cx="11951211"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 name="Rechte verbindingslijn 16">
              <a:extLst>
                <a:ext uri="{FF2B5EF4-FFF2-40B4-BE49-F238E27FC236}">
                  <a16:creationId xmlns:a16="http://schemas.microsoft.com/office/drawing/2014/main" id="{35A2B8B4-0B45-46B4-2792-7F627A1347BE}"/>
                </a:ext>
              </a:extLst>
            </p:cNvPr>
            <p:cNvCxnSpPr>
              <a:cxnSpLocks/>
            </p:cNvCxnSpPr>
            <p:nvPr/>
          </p:nvCxnSpPr>
          <p:spPr>
            <a:xfrm>
              <a:off x="1903659" y="1676401"/>
              <a:ext cx="0" cy="5302621"/>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8" name="Oval 7">
            <a:extLst>
              <a:ext uri="{FF2B5EF4-FFF2-40B4-BE49-F238E27FC236}">
                <a16:creationId xmlns:a16="http://schemas.microsoft.com/office/drawing/2014/main" id="{BFA7D858-ACB6-21CF-B8FF-9ED221ABA401}"/>
              </a:ext>
            </a:extLst>
          </p:cNvPr>
          <p:cNvSpPr>
            <a:spLocks noChangeArrowheads="1"/>
          </p:cNvSpPr>
          <p:nvPr/>
        </p:nvSpPr>
        <p:spPr bwMode="auto">
          <a:xfrm>
            <a:off x="11112873" y="525023"/>
            <a:ext cx="774700" cy="774000"/>
          </a:xfrm>
          <a:prstGeom prst="ellipse">
            <a:avLst/>
          </a:prstGeom>
          <a:ln w="38100">
            <a:solidFill>
              <a:schemeClr val="accent3"/>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nl-NL" sz="4800" b="1">
                <a:solidFill>
                  <a:schemeClr val="bg1">
                    <a:lumMod val="50000"/>
                  </a:schemeClr>
                </a:solidFill>
              </a:rPr>
              <a:t>Z</a:t>
            </a:r>
            <a:endParaRPr lang="nl-NL" altLang="nl-NL" sz="4800" b="1">
              <a:solidFill>
                <a:schemeClr val="bg1">
                  <a:lumMod val="50000"/>
                </a:schemeClr>
              </a:solidFill>
            </a:endParaRPr>
          </a:p>
        </p:txBody>
      </p:sp>
      <p:sp>
        <p:nvSpPr>
          <p:cNvPr id="7" name="TextBox 6">
            <a:extLst>
              <a:ext uri="{FF2B5EF4-FFF2-40B4-BE49-F238E27FC236}">
                <a16:creationId xmlns:a16="http://schemas.microsoft.com/office/drawing/2014/main" id="{E904832E-66BF-BC07-E403-FBCC55487DAC}"/>
              </a:ext>
            </a:extLst>
          </p:cNvPr>
          <p:cNvSpPr txBox="1"/>
          <p:nvPr/>
        </p:nvSpPr>
        <p:spPr>
          <a:xfrm rot="5400000">
            <a:off x="-2140899" y="4106980"/>
            <a:ext cx="5132709" cy="369332"/>
          </a:xfrm>
          <a:prstGeom prst="rect">
            <a:avLst/>
          </a:prstGeom>
          <a:noFill/>
        </p:spPr>
        <p:txBody>
          <a:bodyPr wrap="square" rtlCol="0">
            <a:spAutoFit/>
          </a:bodyPr>
          <a:lstStyle/>
          <a:p>
            <a:pPr algn="r"/>
            <a:r>
              <a:rPr lang="en-NL">
                <a:solidFill>
                  <a:schemeClr val="accent3"/>
                </a:solidFill>
              </a:rPr>
              <a:t>Israël en Zionisme</a:t>
            </a:r>
          </a:p>
        </p:txBody>
      </p:sp>
    </p:spTree>
    <p:extLst>
      <p:ext uri="{BB962C8B-B14F-4D97-AF65-F5344CB8AC3E}">
        <p14:creationId xmlns:p14="http://schemas.microsoft.com/office/powerpoint/2010/main" val="886255119"/>
      </p:ext>
    </p:extLst>
  </p:cSld>
  <p:clrMapOvr>
    <a:masterClrMapping/>
  </p:clrMapOvr>
</p:sld>
</file>

<file path=ppt/theme/theme1.xml><?xml version="1.0" encoding="utf-8"?>
<a:theme xmlns:a="http://schemas.openxmlformats.org/drawingml/2006/main" name="Van de Bunt">
  <a:themeElements>
    <a:clrScheme name="Van de Bunt">
      <a:dk1>
        <a:srgbClr val="282828"/>
      </a:dk1>
      <a:lt1>
        <a:sysClr val="window" lastClr="FFFFFF"/>
      </a:lt1>
      <a:dk2>
        <a:srgbClr val="000000"/>
      </a:dk2>
      <a:lt2>
        <a:srgbClr val="F2F2F2"/>
      </a:lt2>
      <a:accent1>
        <a:srgbClr val="009CEB"/>
      </a:accent1>
      <a:accent2>
        <a:srgbClr val="C3A27D"/>
      </a:accent2>
      <a:accent3>
        <a:srgbClr val="FF6E00"/>
      </a:accent3>
      <a:accent4>
        <a:srgbClr val="009285"/>
      </a:accent4>
      <a:accent5>
        <a:srgbClr val="E30613"/>
      </a:accent5>
      <a:accent6>
        <a:srgbClr val="282828"/>
      </a:accent6>
      <a:hlink>
        <a:srgbClr val="282828"/>
      </a:hlink>
      <a:folHlink>
        <a:srgbClr val="282828"/>
      </a:folHlink>
    </a:clrScheme>
    <a:fontScheme name="Van de Bunt">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an de Bunt Presentatie Leeg.potx" id="{470DE257-9577-4FDB-A9B2-3479A0842607}" vid="{96F0EAB1-D6A2-4FF2-B2BC-CB2F26697965}"/>
    </a:ext>
  </a:extLst>
</a:theme>
</file>

<file path=ppt/theme/theme2.xml><?xml version="1.0" encoding="utf-8"?>
<a:theme xmlns:a="http://schemas.openxmlformats.org/drawingml/2006/main" name="Samenwerkingsverband">
  <a:themeElements>
    <a:clrScheme name="VanDeBunt">
      <a:dk1>
        <a:srgbClr val="282828"/>
      </a:dk1>
      <a:lt1>
        <a:sysClr val="window" lastClr="FFFFFF"/>
      </a:lt1>
      <a:dk2>
        <a:srgbClr val="000000"/>
      </a:dk2>
      <a:lt2>
        <a:srgbClr val="F2F2F2"/>
      </a:lt2>
      <a:accent1>
        <a:srgbClr val="009CEB"/>
      </a:accent1>
      <a:accent2>
        <a:srgbClr val="C3A27D"/>
      </a:accent2>
      <a:accent3>
        <a:srgbClr val="FF6E00"/>
      </a:accent3>
      <a:accent4>
        <a:srgbClr val="009285"/>
      </a:accent4>
      <a:accent5>
        <a:srgbClr val="E30613"/>
      </a:accent5>
      <a:accent6>
        <a:srgbClr val="282828"/>
      </a:accent6>
      <a:hlink>
        <a:srgbClr val="282828"/>
      </a:hlink>
      <a:folHlink>
        <a:srgbClr val="282828"/>
      </a:folHlink>
    </a:clrScheme>
    <a:fontScheme name="Van de Bunt">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an de Bunt Presentatie Leeg.potx" id="{470DE257-9577-4FDB-A9B2-3479A0842607}" vid="{F90868D7-3855-4DC7-B96F-94B7581F2263}"/>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097ba4-80bd-4d6f-b19c-658033b9329e">
      <Terms xmlns="http://schemas.microsoft.com/office/infopath/2007/PartnerControls"/>
    </lcf76f155ced4ddcb4097134ff3c332f>
    <TaxCatchAll xmlns="cf3bb642-9d9f-4a51-b212-9d0f168ad13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EE4AC029D60854E883C2FF2367EC09A" ma:contentTypeVersion="19" ma:contentTypeDescription="Een nieuw document maken." ma:contentTypeScope="" ma:versionID="c749d7bcd6c8484d58f19fd69f7ab0ef">
  <xsd:schema xmlns:xsd="http://www.w3.org/2001/XMLSchema" xmlns:xs="http://www.w3.org/2001/XMLSchema" xmlns:p="http://schemas.microsoft.com/office/2006/metadata/properties" xmlns:ns2="bd097ba4-80bd-4d6f-b19c-658033b9329e" xmlns:ns3="cf3bb642-9d9f-4a51-b212-9d0f168ad131" targetNamespace="http://schemas.microsoft.com/office/2006/metadata/properties" ma:root="true" ma:fieldsID="09328efccec77604cca6f8b3bbb7e3cc" ns2:_="" ns3:_="">
    <xsd:import namespace="bd097ba4-80bd-4d6f-b19c-658033b9329e"/>
    <xsd:import namespace="cf3bb642-9d9f-4a51-b212-9d0f168ad1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097ba4-80bd-4d6f-b19c-658033b932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0bb98b34-203e-4f68-9ed4-0f870ab7359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f3bb642-9d9f-4a51-b212-9d0f168ad131" elementFormDefault="qualified">
    <xsd:import namespace="http://schemas.microsoft.com/office/2006/documentManagement/types"/>
    <xsd:import namespace="http://schemas.microsoft.com/office/infopath/2007/PartnerControls"/>
    <xsd:element name="SharedWithUsers" ma:index="14"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6beec29c-bbf5-4aec-834d-a6935f89efdc}" ma:internalName="TaxCatchAll" ma:showField="CatchAllData" ma:web="cf3bb642-9d9f-4a51-b212-9d0f168ad1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996971-577C-46E0-9E32-F8A85946EBBD}">
  <ds:schemaRefs>
    <ds:schemaRef ds:uri="http://schemas.microsoft.com/office/2006/metadata/properties"/>
    <ds:schemaRef ds:uri="http://purl.org/dc/terms/"/>
    <ds:schemaRef ds:uri="http://www.w3.org/XML/1998/namespace"/>
    <ds:schemaRef ds:uri="http://schemas.openxmlformats.org/package/2006/metadata/core-properties"/>
    <ds:schemaRef ds:uri="http://schemas.microsoft.com/office/2006/documentManagement/types"/>
    <ds:schemaRef ds:uri="http://purl.org/dc/elements/1.1/"/>
    <ds:schemaRef ds:uri="cf3bb642-9d9f-4a51-b212-9d0f168ad131"/>
    <ds:schemaRef ds:uri="http://schemas.microsoft.com/office/infopath/2007/PartnerControls"/>
    <ds:schemaRef ds:uri="bd097ba4-80bd-4d6f-b19c-658033b9329e"/>
    <ds:schemaRef ds:uri="http://purl.org/dc/dcmitype/"/>
  </ds:schemaRefs>
</ds:datastoreItem>
</file>

<file path=customXml/itemProps2.xml><?xml version="1.0" encoding="utf-8"?>
<ds:datastoreItem xmlns:ds="http://schemas.openxmlformats.org/officeDocument/2006/customXml" ds:itemID="{F9E4E881-3F93-4D3E-81B9-2EFA72343F1C}">
  <ds:schemaRefs>
    <ds:schemaRef ds:uri="http://schemas.microsoft.com/sharepoint/v3/contenttype/forms"/>
  </ds:schemaRefs>
</ds:datastoreItem>
</file>

<file path=customXml/itemProps3.xml><?xml version="1.0" encoding="utf-8"?>
<ds:datastoreItem xmlns:ds="http://schemas.openxmlformats.org/officeDocument/2006/customXml" ds:itemID="{610BF5B2-B69A-431C-810B-24A52C58E7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097ba4-80bd-4d6f-b19c-658033b9329e"/>
    <ds:schemaRef ds:uri="cf3bb642-9d9f-4a51-b212-9d0f168ad1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Van de Bunt</Template>
  <TotalTime>0</TotalTime>
  <Words>1845</Words>
  <Application>Microsoft Office PowerPoint</Application>
  <PresentationFormat>Breedbeeld</PresentationFormat>
  <Paragraphs>157</Paragraphs>
  <Slides>24</Slides>
  <Notes>6</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24</vt:i4>
      </vt:variant>
    </vt:vector>
  </HeadingPairs>
  <TitlesOfParts>
    <vt:vector size="29" baseType="lpstr">
      <vt:lpstr>Arial</vt:lpstr>
      <vt:lpstr>Calibri</vt:lpstr>
      <vt:lpstr>Tenorite</vt:lpstr>
      <vt:lpstr>Van de Bunt</vt:lpstr>
      <vt:lpstr>Samenwerkingsverband</vt:lpstr>
      <vt:lpstr>Trendboek</vt:lpstr>
      <vt:lpstr>Afnemende kennis over religie, traditie en cultuur</vt:lpstr>
      <vt:lpstr>Afnemende publieke en private funding</vt:lpstr>
      <vt:lpstr>PowerPoint-presentatie</vt:lpstr>
      <vt:lpstr>PowerPoint-presentatie</vt:lpstr>
      <vt:lpstr>PowerPoint-presentatie</vt:lpstr>
      <vt:lpstr>PowerPoint-presentatie</vt:lpstr>
      <vt:lpstr>Meer ambivalente relatie tot Israël</vt:lpstr>
      <vt:lpstr>Omvangrijke immigratie van Joodse Israëli</vt:lpstr>
      <vt:lpstr>Israëli integreren in Joods Nederland</vt:lpstr>
      <vt:lpstr>Israëli vormen een eigen zuil</vt:lpstr>
      <vt:lpstr>PowerPoint-presentatie</vt:lpstr>
      <vt:lpstr>PowerPoint-presentatie</vt:lpstr>
      <vt:lpstr>Het merendeel van de Nederlandse Joden  heeft een niet-Joodse partner</vt:lpstr>
      <vt:lpstr>PowerPoint-presentatie</vt:lpstr>
      <vt:lpstr>Grote zorgbehoefte onder Joodse ouderen</vt:lpstr>
      <vt:lpstr>De worsteling wordt steeds meer voorgeleefd</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Niels Buller</dc:creator>
  <cp:lastModifiedBy>Weerts, Margo</cp:lastModifiedBy>
  <cp:revision>6</cp:revision>
  <cp:lastPrinted>2025-12-15T11:08:57Z</cp:lastPrinted>
  <dcterms:created xsi:type="dcterms:W3CDTF">2025-06-02T13:27:06Z</dcterms:created>
  <dcterms:modified xsi:type="dcterms:W3CDTF">2026-01-26T10:35:39Z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0x0101004EE4AC029D60854E883C2FF2367EC09A</vt:lpwstr>
  </property>
  <property fmtid="{D5CDD505-2E9C-101B-9397-08002B2CF9AE}" pid="3" name="MediaServiceImageTags">
    <vt:lpwstr/>
  </property>
</Properties>
</file>